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7559675" cy="10691813"/>
  <p:embeddedFontLst>
    <p:embeddedFont>
      <p:font typeface="Quicksand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642FA6-7D73-4929-BFEB-F28327A097CB}">
  <a:tblStyle styleId="{BD642FA6-7D73-4929-BFEB-F28327A097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43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76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1abb8fec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1abb8fec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750" tIns="113750" rIns="113750" bIns="1137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113750" tIns="113750" rIns="113750" bIns="1137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113750" tIns="113750" rIns="113750" bIns="1137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750" tIns="113750" rIns="113750" bIns="11375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en.wikipedia.org/wiki/Google_Glass" TargetMode="External"/><Relationship Id="rId4" Type="http://schemas.openxmlformats.org/officeDocument/2006/relationships/hyperlink" Target="https://ncce.io/og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9801" y="4046251"/>
            <a:ext cx="4928502" cy="328487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297573" y="6840800"/>
            <a:ext cx="180000" cy="180000"/>
          </a:xfrm>
          <a:prstGeom prst="donut">
            <a:avLst>
              <a:gd name="adj" fmla="val 25000"/>
            </a:avLst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757573" y="7553575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Camera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57573" y="8391775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Microphones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625900" y="7553575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Screen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60" name="Google Shape;60;p13"/>
          <p:cNvCxnSpPr>
            <a:stCxn id="56" idx="4"/>
            <a:endCxn id="61" idx="2"/>
          </p:cNvCxnSpPr>
          <p:nvPr/>
        </p:nvCxnSpPr>
        <p:spPr>
          <a:xfrm>
            <a:off x="4387573" y="7020800"/>
            <a:ext cx="0" cy="4638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/>
          <p:nvPr/>
        </p:nvSpPr>
        <p:spPr>
          <a:xfrm>
            <a:off x="3757573" y="7477375"/>
            <a:ext cx="1260000" cy="7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5244450" y="6650300"/>
            <a:ext cx="180000" cy="180000"/>
          </a:xfrm>
          <a:prstGeom prst="donut">
            <a:avLst>
              <a:gd name="adj" fmla="val 25000"/>
            </a:avLst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3" name="Google Shape;63;p13"/>
          <p:cNvCxnSpPr>
            <a:stCxn id="62" idx="5"/>
            <a:endCxn id="64" idx="2"/>
          </p:cNvCxnSpPr>
          <p:nvPr/>
        </p:nvCxnSpPr>
        <p:spPr>
          <a:xfrm>
            <a:off x="5398090" y="6803940"/>
            <a:ext cx="857700" cy="6807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/>
          <p:nvPr/>
        </p:nvSpPr>
        <p:spPr>
          <a:xfrm>
            <a:off x="5625900" y="7477375"/>
            <a:ext cx="1260000" cy="7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3301350" y="6516950"/>
            <a:ext cx="180000" cy="180000"/>
          </a:xfrm>
          <a:prstGeom prst="donut">
            <a:avLst>
              <a:gd name="adj" fmla="val 25000"/>
            </a:avLst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6" name="Google Shape;66;p13"/>
          <p:cNvCxnSpPr>
            <a:stCxn id="65" idx="3"/>
            <a:endCxn id="67" idx="2"/>
          </p:cNvCxnSpPr>
          <p:nvPr/>
        </p:nvCxnSpPr>
        <p:spPr>
          <a:xfrm flipH="1">
            <a:off x="2522210" y="6670590"/>
            <a:ext cx="805500" cy="8139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67;p13"/>
          <p:cNvSpPr/>
          <p:nvPr/>
        </p:nvSpPr>
        <p:spPr>
          <a:xfrm>
            <a:off x="1892245" y="7477375"/>
            <a:ext cx="1260000" cy="7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1892245" y="3155987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Speaker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2432245" y="5126300"/>
            <a:ext cx="180000" cy="180000"/>
          </a:xfrm>
          <a:prstGeom prst="donut">
            <a:avLst>
              <a:gd name="adj" fmla="val 25000"/>
            </a:avLst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0" name="Google Shape;70;p13"/>
          <p:cNvCxnSpPr>
            <a:stCxn id="69" idx="0"/>
            <a:endCxn id="71" idx="2"/>
          </p:cNvCxnSpPr>
          <p:nvPr/>
        </p:nvCxnSpPr>
        <p:spPr>
          <a:xfrm rot="10800000">
            <a:off x="2522245" y="3985100"/>
            <a:ext cx="0" cy="11412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" name="Google Shape;71;p13"/>
          <p:cNvSpPr/>
          <p:nvPr/>
        </p:nvSpPr>
        <p:spPr>
          <a:xfrm>
            <a:off x="1892245" y="3977963"/>
            <a:ext cx="1260000" cy="7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3757573" y="3155987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Processor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3025125" y="5792911"/>
            <a:ext cx="180000" cy="180000"/>
          </a:xfrm>
          <a:prstGeom prst="donut">
            <a:avLst>
              <a:gd name="adj" fmla="val 25000"/>
            </a:avLst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4" name="Google Shape;74;p13"/>
          <p:cNvCxnSpPr>
            <a:stCxn id="75" idx="7"/>
            <a:endCxn id="76" idx="2"/>
          </p:cNvCxnSpPr>
          <p:nvPr/>
        </p:nvCxnSpPr>
        <p:spPr>
          <a:xfrm rot="10800000" flipH="1">
            <a:off x="3116398" y="3985102"/>
            <a:ext cx="1271100" cy="9417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3"/>
          <p:cNvSpPr/>
          <p:nvPr/>
        </p:nvSpPr>
        <p:spPr>
          <a:xfrm>
            <a:off x="3757573" y="3977963"/>
            <a:ext cx="1260000" cy="7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3757573" y="2317787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Memory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892245" y="7553575"/>
            <a:ext cx="1257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91425" rIns="360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Touchpad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892245" y="8391775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Sensors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598302" y="2317787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Storage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3757573" y="3459963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3757573" y="2627988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5598302" y="2627988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1892245" y="7863775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1892245" y="8695750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3757573" y="7863775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3757573" y="8695750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1892245" y="3459963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5625900" y="7863775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598302" y="3155987"/>
            <a:ext cx="1260000" cy="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91425" rIns="360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Communication</a:t>
            </a:r>
            <a:endParaRPr sz="12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5598302" y="3459963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3113325" y="4926275"/>
            <a:ext cx="3600" cy="3600"/>
          </a:xfrm>
          <a:prstGeom prst="donut">
            <a:avLst>
              <a:gd name="adj" fmla="val 25000"/>
            </a:avLst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2" name="Google Shape;92;p13"/>
          <p:cNvCxnSpPr>
            <a:stCxn id="73" idx="0"/>
            <a:endCxn id="75" idx="4"/>
          </p:cNvCxnSpPr>
          <p:nvPr/>
        </p:nvCxnSpPr>
        <p:spPr>
          <a:xfrm rot="10800000">
            <a:off x="3115125" y="4929811"/>
            <a:ext cx="0" cy="863100"/>
          </a:xfrm>
          <a:prstGeom prst="straightConnector1">
            <a:avLst/>
          </a:prstGeom>
          <a:noFill/>
          <a:ln w="9525" cap="flat" cmpd="sng">
            <a:solidFill>
              <a:srgbClr val="5B5BA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3" name="Google Shape;93;p13"/>
          <p:cNvSpPr txBox="1"/>
          <p:nvPr/>
        </p:nvSpPr>
        <p:spPr>
          <a:xfrm>
            <a:off x="1219200" y="9448800"/>
            <a:ext cx="5742900" cy="9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GB"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GB"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-GB" sz="900" u="sng" dirty="0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</a:t>
            </a:r>
            <a:r>
              <a:rPr lang="en-GB" sz="900" u="sng" dirty="0" err="1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ogl</a:t>
            </a: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100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94" name="Google Shape;94;p13"/>
          <p:cNvGraphicFramePr/>
          <p:nvPr>
            <p:extLst>
              <p:ext uri="{D42A27DB-BD31-4B8C-83A1-F6EECF244321}">
                <p14:modId xmlns:p14="http://schemas.microsoft.com/office/powerpoint/2010/main" val="867679088"/>
              </p:ext>
            </p:extLst>
          </p:nvPr>
        </p:nvGraphicFramePr>
        <p:xfrm>
          <a:off x="1219200" y="304800"/>
          <a:ext cx="5948950" cy="546100"/>
        </p:xfrm>
        <a:graphic>
          <a:graphicData uri="http://schemas.openxmlformats.org/drawingml/2006/table">
            <a:tbl>
              <a:tblPr>
                <a:noFill/>
                <a:tableStyleId>{BD642FA6-7D73-4929-BFEB-F28327A097CB}</a:tableStyleId>
              </a:tblPr>
              <a:tblGrid>
                <a:gridCol w="243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8 – </a:t>
                      </a:r>
                      <a:r>
                        <a:rPr lang="en-GB" sz="9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How Computers Work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5715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Lesson 2 – Under the hood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9525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Worksheet</a:t>
                      </a: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63500" marR="63500" marT="63500" marB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5" name="Google Shape;95;p13"/>
          <p:cNvSpPr txBox="1"/>
          <p:nvPr/>
        </p:nvSpPr>
        <p:spPr>
          <a:xfrm>
            <a:off x="1219200" y="914400"/>
            <a:ext cx="5639100" cy="14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 dirty="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Wearable computing</a:t>
            </a: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image below shows several different </a:t>
            </a:r>
            <a:r>
              <a:rPr lang="en-GB" sz="11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hardware components</a:t>
            </a:r>
            <a:r>
              <a:rPr lang="en-GB" sz="11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of a wearable computing system called </a:t>
            </a:r>
            <a:r>
              <a:rPr lang="en-GB" sz="1100" u="sng" dirty="0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Glass</a:t>
            </a:r>
            <a:r>
              <a:rPr lang="en-GB" sz="11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 Label each component using one of the labels provided on the left.</a:t>
            </a:r>
            <a:endParaRPr sz="2400" b="1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6" name="Google Shape;96;p13"/>
          <p:cNvSpPr/>
          <p:nvPr/>
        </p:nvSpPr>
        <p:spPr>
          <a:xfrm rot="10800000" flipH="1">
            <a:off x="5017574" y="3977963"/>
            <a:ext cx="1840800" cy="7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292320" y="4188750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Quicksand"/>
                <a:ea typeface="Quicksand"/>
                <a:cs typeface="Quicksand"/>
                <a:sym typeface="Quicksand"/>
              </a:rPr>
              <a:t>Input</a:t>
            </a: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292320" y="4716713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Quicksand"/>
                <a:ea typeface="Quicksand"/>
                <a:cs typeface="Quicksand"/>
                <a:sym typeface="Quicksand"/>
              </a:rPr>
              <a:t>Output</a:t>
            </a: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292323" y="5244688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Quicksand"/>
                <a:ea typeface="Quicksand"/>
                <a:cs typeface="Quicksand"/>
                <a:sym typeface="Quicksand"/>
              </a:rPr>
              <a:t>Program execution</a:t>
            </a: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292323" y="5772663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Quicksand"/>
                <a:ea typeface="Quicksand"/>
                <a:cs typeface="Quicksand"/>
                <a:sym typeface="Quicksand"/>
              </a:rPr>
              <a:t>Program &amp; data</a:t>
            </a:r>
            <a:endParaRPr sz="11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latin typeface="Quicksand"/>
                <a:ea typeface="Quicksand"/>
                <a:cs typeface="Quicksand"/>
                <a:sym typeface="Quicksand"/>
              </a:rPr>
              <a:t>(volatile storage)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292327" y="6300638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Quicksand"/>
                <a:ea typeface="Quicksand"/>
                <a:cs typeface="Quicksand"/>
                <a:sym typeface="Quicksand"/>
              </a:rPr>
              <a:t>Program &amp; data 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(persistent storage)</a:t>
            </a:r>
            <a:endParaRPr sz="11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292327" y="6828613"/>
            <a:ext cx="1260000" cy="360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Quicksand"/>
                <a:ea typeface="Quicksand"/>
                <a:cs typeface="Quicksand"/>
                <a:sym typeface="Quicksand"/>
              </a:rPr>
              <a:t>Data exchange </a:t>
            </a:r>
            <a:r>
              <a:rPr lang="en-GB" sz="900">
                <a:latin typeface="Quicksand"/>
                <a:ea typeface="Quicksand"/>
                <a:cs typeface="Quicksand"/>
                <a:sym typeface="Quicksand"/>
              </a:rPr>
              <a:t>with other systems</a:t>
            </a:r>
            <a:endParaRPr sz="9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 rot="-5400000" flipH="1">
            <a:off x="5003100" y="5400600"/>
            <a:ext cx="4055400" cy="3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Image source: commons.wikimedia.org/wiki/File:Google_Glass_Main.jpg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125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Quicksand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James Brown</cp:lastModifiedBy>
  <cp:revision>3</cp:revision>
  <dcterms:modified xsi:type="dcterms:W3CDTF">2022-04-20T19:58:41Z</dcterms:modified>
</cp:coreProperties>
</file>