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Quicksand" panose="020B0604020202020204" charset="0"/>
      <p:regular r:id="rId13"/>
      <p:bold r:id="rId14"/>
    </p:embeddedFont>
    <p:embeddedFont>
      <p:font typeface="Quicksand Light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C875C8-73A6-4515-B602-9176E5D99970}">
  <a:tblStyle styleId="{79C875C8-73A6-4515-B602-9176E5D999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martphone-app-news-web-internet-118488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ketch-cartoon-space-set-3045125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ketch-cartoon-space-set-3045125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a948baa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a948baa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https://pixabay.com/illustrations/smartphone-app-news-web-internet-1184883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f4c610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f4c6109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9732e3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59732e3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Space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https://pixabay.com/illustrations/sketch-cartoon-space-set-3045125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af56fca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5af56fca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Space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https://pixabay.com/illustrations/sketch-cartoon-space-set-3045125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9732e3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9732e3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f4c610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f4c610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f4c610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f4c610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f4c610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f4c610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f4c6109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f4c6109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f4c6109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f4c6109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physics.co.uk/age14-16/Astronomy/text/Planetary_gravity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950"/>
            <a:ext cx="2949750" cy="37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5007650" y="2448975"/>
            <a:ext cx="33129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Weight in Space </a:t>
            </a:r>
            <a:endParaRPr/>
          </a:p>
        </p:txBody>
      </p:sp>
      <p:sp>
        <p:nvSpPr>
          <p:cNvPr id="8" name="Google Shape;51;p9"/>
          <p:cNvSpPr txBox="1">
            <a:spLocks noGrp="1"/>
          </p:cNvSpPr>
          <p:nvPr>
            <p:ph type="title"/>
          </p:nvPr>
        </p:nvSpPr>
        <p:spPr>
          <a:xfrm>
            <a:off x="315764" y="576775"/>
            <a:ext cx="8626711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/>
              <a:t>Bourne Grammar Studios</a:t>
            </a:r>
            <a:endParaRPr sz="5400" dirty="0"/>
          </a:p>
        </p:txBody>
      </p:sp>
      <p:sp>
        <p:nvSpPr>
          <p:cNvPr id="9" name="Rectangle 8"/>
          <p:cNvSpPr/>
          <p:nvPr/>
        </p:nvSpPr>
        <p:spPr>
          <a:xfrm>
            <a:off x="8144081" y="4275971"/>
            <a:ext cx="934135" cy="756518"/>
          </a:xfrm>
          <a:prstGeom prst="rect">
            <a:avLst/>
          </a:prstGeom>
          <a:solidFill>
            <a:srgbClr val="E9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evaluation</a:t>
            </a:r>
            <a:endParaRPr/>
          </a:p>
        </p:txBody>
      </p:sp>
      <p:graphicFrame>
        <p:nvGraphicFramePr>
          <p:cNvPr id="142" name="Google Shape;142;p18"/>
          <p:cNvGraphicFramePr/>
          <p:nvPr>
            <p:extLst>
              <p:ext uri="{D42A27DB-BD31-4B8C-83A1-F6EECF244321}">
                <p14:modId xmlns:p14="http://schemas.microsoft.com/office/powerpoint/2010/main" val="3684191650"/>
              </p:ext>
            </p:extLst>
          </p:nvPr>
        </p:nvGraphicFramePr>
        <p:xfrm>
          <a:off x="339375" y="1023200"/>
          <a:ext cx="8414175" cy="3718440"/>
        </p:xfrm>
        <a:graphic>
          <a:graphicData uri="http://schemas.openxmlformats.org/drawingml/2006/table">
            <a:tbl>
              <a:tblPr>
                <a:noFill/>
                <a:tableStyleId>{79C875C8-73A6-4515-B602-9176E5D99970}</a:tableStyleId>
              </a:tblPr>
              <a:tblGrid>
                <a:gridCol w="28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Questions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Responses</a:t>
                      </a:r>
                      <a:endParaRPr b="1"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 you think your app will be successful, and why? (For example, which features do you think will appeal to the audience?)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Based on the feedback from your user, what do you think could be improved upon if you had had more time?​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additional features would you like to add to the app in the future to help keep people engaged with it?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Weight in Space 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 will allow the user to work out their own weight in space and on different planets in our solar system.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Weight in N = mass in kg × gravitational field strength in N/kg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user can enter their weight in kilograms and the app will tell them what they weigh on at least three planets other than Earth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Click here for more information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450" y="1170125"/>
            <a:ext cx="3525299" cy="35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Further instructions 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app must first work out a user’s mass from their weight, which they enter into the app, in kilograms.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Mass = weight in kg x 9.81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450" y="1170125"/>
            <a:ext cx="3525299" cy="35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400" y="24215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Success criteria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311400" y="762325"/>
            <a:ext cx="85860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Below are some mandatory success criteria. You should add between two and four additional success criteria that you would like your project to be judged on​.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Success criteria</a:t>
            </a:r>
            <a:endParaRPr/>
          </a:p>
        </p:txBody>
      </p:sp>
      <p:graphicFrame>
        <p:nvGraphicFramePr>
          <p:cNvPr id="81" name="Google Shape;81;p12"/>
          <p:cNvGraphicFramePr/>
          <p:nvPr/>
        </p:nvGraphicFramePr>
        <p:xfrm>
          <a:off x="370050" y="1689015"/>
          <a:ext cx="8379500" cy="3289600"/>
        </p:xfrm>
        <a:graphic>
          <a:graphicData uri="http://schemas.openxmlformats.org/drawingml/2006/table">
            <a:tbl>
              <a:tblPr>
                <a:noFill/>
                <a:tableStyleId>{79C875C8-73A6-4515-B602-9176E5D99970}</a:tableStyleId>
              </a:tblPr>
              <a:tblGrid>
                <a:gridCol w="75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The app must have a welcome screen with a button to start the program.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allow the user to enter their mass in kilograms.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what they weigh on the planets </a:t>
                      </a:r>
                      <a:r>
                        <a:rPr lang="en-GB" b="1" i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[enter planets here]</a:t>
                      </a:r>
                      <a:r>
                        <a:rPr lang="en-GB" i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.</a:t>
                      </a:r>
                      <a:endParaRPr i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Screen designs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27126" t="4527" r="27158" b="4736"/>
          <a:stretch/>
        </p:blipFill>
        <p:spPr>
          <a:xfrm>
            <a:off x="139125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27126" t="4527" r="27158" b="4736"/>
          <a:stretch/>
        </p:blipFill>
        <p:spPr>
          <a:xfrm>
            <a:off x="541810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0900" y="797675"/>
            <a:ext cx="85221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Use the table below to document how you intend to decompose the problem. Don’t overcomplicate this by adding too many steps; remember that each step can be decomposed further, and use your success criteria as a guide to help you.</a:t>
            </a:r>
            <a:endParaRPr sz="1400"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0950" y="25405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Decompose the problem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Decomposition</a:t>
            </a:r>
            <a:endParaRPr/>
          </a:p>
        </p:txBody>
      </p:sp>
      <p:graphicFrame>
        <p:nvGraphicFramePr>
          <p:cNvPr id="98" name="Google Shape;98;p14"/>
          <p:cNvGraphicFramePr/>
          <p:nvPr/>
        </p:nvGraphicFramePr>
        <p:xfrm>
          <a:off x="310950" y="1646250"/>
          <a:ext cx="8683850" cy="3154500"/>
        </p:xfrm>
        <a:graphic>
          <a:graphicData uri="http://schemas.openxmlformats.org/drawingml/2006/table">
            <a:tbl>
              <a:tblPr>
                <a:noFill/>
                <a:tableStyleId>{79C875C8-73A6-4515-B602-9176E5D99970}</a:tableStyleId>
              </a:tblPr>
              <a:tblGrid>
                <a:gridCol w="273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Step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Further decomposition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1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1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4037250" y="1289300"/>
            <a:ext cx="4795800" cy="2154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07" name="Google Shape;107;p15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in this lesson? Don’t forget to include information on anything that went wrong and how you resolved the issues.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87100" y="975200"/>
            <a:ext cx="1252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10" name="Google Shape;110;p15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Peer feedback</a:t>
            </a:r>
            <a:endParaRPr/>
          </a:p>
        </p:txBody>
      </p:sp>
      <p:graphicFrame>
        <p:nvGraphicFramePr>
          <p:cNvPr id="118" name="Google Shape;118;p16"/>
          <p:cNvGraphicFramePr/>
          <p:nvPr/>
        </p:nvGraphicFramePr>
        <p:xfrm>
          <a:off x="345025" y="1034565"/>
          <a:ext cx="4197575" cy="4003040"/>
        </p:xfrm>
        <a:graphic>
          <a:graphicData uri="http://schemas.openxmlformats.org/drawingml/2006/table">
            <a:tbl>
              <a:tblPr>
                <a:noFill/>
                <a:tableStyleId>{79C875C8-73A6-4515-B602-9176E5D99970}</a:tableStyleId>
              </a:tblPr>
              <a:tblGrid>
                <a:gridCol w="357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sz="11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sz="11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The app must have a welcome screen with a button to start the program.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allow the user to enter their mass in kilograms.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what they weigh on the planets </a:t>
                      </a:r>
                      <a:r>
                        <a:rPr lang="en-GB" sz="1100" b="1" i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[enter planets here]</a:t>
                      </a:r>
                      <a:r>
                        <a:rPr lang="en-GB" sz="1100" i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9" name="Google Shape;119;p16"/>
          <p:cNvSpPr txBox="1">
            <a:spLocks noGrp="1"/>
          </p:cNvSpPr>
          <p:nvPr>
            <p:ph type="body" idx="4294967295"/>
          </p:nvPr>
        </p:nvSpPr>
        <p:spPr>
          <a:xfrm>
            <a:off x="4705300" y="1448875"/>
            <a:ext cx="4203600" cy="156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120" name="Google Shape;120;p16"/>
          <p:cNvSpPr txBox="1"/>
          <p:nvPr/>
        </p:nvSpPr>
        <p:spPr>
          <a:xfrm>
            <a:off x="4687050" y="651050"/>
            <a:ext cx="4374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could be done to help the app meet the success criteria? What other suggestions do you have?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4294967295"/>
          </p:nvPr>
        </p:nvSpPr>
        <p:spPr>
          <a:xfrm>
            <a:off x="4700100" y="3733325"/>
            <a:ext cx="42036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122" name="Google Shape;122;p16"/>
          <p:cNvSpPr txBox="1"/>
          <p:nvPr/>
        </p:nvSpPr>
        <p:spPr>
          <a:xfrm>
            <a:off x="4687050" y="3113300"/>
            <a:ext cx="44568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users will like most about the app?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2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2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2"/>
          </p:nvPr>
        </p:nvSpPr>
        <p:spPr>
          <a:xfrm>
            <a:off x="4037250" y="1378713"/>
            <a:ext cx="4795800" cy="206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31" name="Google Shape;131;p17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this lesson? Don’t forget to include information on anything that went wrong and how you resolved the issues.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10900" y="975200"/>
            <a:ext cx="1216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34" name="Google Shape;134;p17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Quicksand</vt:lpstr>
      <vt:lpstr>Arial</vt:lpstr>
      <vt:lpstr>Quicksand Light</vt:lpstr>
      <vt:lpstr>NCCE Slides</vt:lpstr>
      <vt:lpstr>Bourne Grammar Studios</vt:lpstr>
      <vt:lpstr>Your Weight in Space </vt:lpstr>
      <vt:lpstr>Project 2: Further instructions </vt:lpstr>
      <vt:lpstr>Project 2: Success criteria</vt:lpstr>
      <vt:lpstr>PowerPoint Presentation</vt:lpstr>
      <vt:lpstr>Decompose the problem</vt:lpstr>
      <vt:lpstr>Diary milestone 1</vt:lpstr>
      <vt:lpstr>Feedback</vt:lpstr>
      <vt:lpstr>Diary milestone 2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Bourne Grammar Studios</dc:title>
  <cp:lastModifiedBy>James Brown</cp:lastModifiedBy>
  <cp:revision>1</cp:revision>
  <dcterms:modified xsi:type="dcterms:W3CDTF">2021-06-10T10:31:57Z</dcterms:modified>
</cp:coreProperties>
</file>