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5"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embeddedFontLst>
    <p:embeddedFont>
      <p:font typeface="Quicksand" panose="020B0604020202020204" charset="0"/>
      <p:regular r:id="rId12"/>
      <p:bold r:id="rId13"/>
    </p:embeddedFont>
    <p:embeddedFont>
      <p:font typeface="Quicksand Light" panose="020B0604020202020204" charset="0"/>
      <p:regular r:id="rId14"/>
      <p:bold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65E5A3D-ADAD-406B-A25A-1DCBAF47F075}">
  <a:tblStyle styleId="{165E5A3D-ADAD-406B-A25A-1DCBAF47F075}"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pixabay.com/illustrations/smartphone-app-news-web-internet-1184883/"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pixabay.com/vectors/school-school-supplies-education-1555910/"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g5ea948baa0_1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 name="Google Shape;49;g5ea948baa0_1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000">
                <a:latin typeface="Quicksand"/>
                <a:ea typeface="Quicksand"/>
                <a:cs typeface="Quicksand"/>
                <a:sym typeface="Quicksand"/>
              </a:rPr>
              <a:t>Last updated: 01-07-20</a:t>
            </a:r>
            <a:endParaRPr sz="1000">
              <a:latin typeface="Quicksand"/>
              <a:ea typeface="Quicksand"/>
              <a:cs typeface="Quicksand"/>
              <a:sym typeface="Quicksand"/>
            </a:endParaRPr>
          </a:p>
          <a:p>
            <a:pPr marL="0" lvl="0" indent="0" algn="l" rtl="0">
              <a:lnSpc>
                <a:spcPct val="115000"/>
              </a:lnSpc>
              <a:spcBef>
                <a:spcPts val="0"/>
              </a:spcBef>
              <a:spcAft>
                <a:spcPts val="0"/>
              </a:spcAft>
              <a:buNone/>
            </a:pPr>
            <a:endParaRPr sz="1000">
              <a:latin typeface="Quicksand"/>
              <a:ea typeface="Quicksand"/>
              <a:cs typeface="Quicksand"/>
              <a:sym typeface="Quicksand"/>
            </a:endParaRPr>
          </a:p>
          <a:p>
            <a:pPr marL="0" lvl="0" indent="0" algn="l" rtl="0">
              <a:lnSpc>
                <a:spcPct val="115000"/>
              </a:lnSpc>
              <a:spcBef>
                <a:spcPts val="0"/>
              </a:spcBef>
              <a:spcAft>
                <a:spcPts val="0"/>
              </a:spcAft>
              <a:buNone/>
            </a:pPr>
            <a:r>
              <a:rPr lang="en-GB" sz="1000">
                <a:latin typeface="Quicksand"/>
                <a:ea typeface="Quicksand"/>
                <a:cs typeface="Quicksand"/>
                <a:sym typeface="Quicksand"/>
              </a:rPr>
              <a:t>Image source: </a:t>
            </a:r>
            <a:r>
              <a:rPr lang="en-GB" sz="1000" u="sng">
                <a:solidFill>
                  <a:schemeClr val="hlink"/>
                </a:solidFill>
                <a:latin typeface="Quicksand"/>
                <a:ea typeface="Quicksand"/>
                <a:cs typeface="Quicksand"/>
                <a:sym typeface="Quicksand"/>
                <a:hlinkClick r:id="rId3"/>
              </a:rPr>
              <a:t>https://pixabay.com/illustrations/smartphone-app-news-web-internet-1184883</a:t>
            </a:r>
            <a:endParaRPr sz="1000">
              <a:solidFill>
                <a:srgbClr val="666666"/>
              </a:solidFill>
              <a:latin typeface="Quicksand"/>
              <a:ea typeface="Quicksand"/>
              <a:cs typeface="Quicksand"/>
              <a:sym typeface="Quicksan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759732e3e1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759732e3e1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000">
                <a:latin typeface="Quicksand"/>
                <a:ea typeface="Quicksand"/>
                <a:cs typeface="Quicksand"/>
                <a:sym typeface="Quicksand"/>
              </a:rPr>
              <a:t>Image source: </a:t>
            </a:r>
            <a:r>
              <a:rPr lang="en-GB" sz="1000" u="sng">
                <a:solidFill>
                  <a:schemeClr val="hlink"/>
                </a:solidFill>
                <a:latin typeface="Quicksand"/>
                <a:ea typeface="Quicksand"/>
                <a:cs typeface="Quicksand"/>
                <a:sym typeface="Quicksand"/>
                <a:hlinkClick r:id="rId3"/>
              </a:rPr>
              <a:t>https://pixabay.com/vectors/school-school-supplies-education-1555910</a:t>
            </a:r>
            <a:endParaRPr sz="1000">
              <a:latin typeface="Quicksand"/>
              <a:ea typeface="Quicksand"/>
              <a:cs typeface="Quicksand"/>
              <a:sym typeface="Quicksan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759732e3e1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759732e3e1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759732e3e1_0_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759732e3e1_0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6bbcecf246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6bbcecf246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6bbcecf246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6bbcecf246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75c2e34b0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75c2e34b0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75c2e34b0b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75c2e34b0b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6c2d49bf3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6c2d49bf3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_3">
    <p:spTree>
      <p:nvGrpSpPr>
        <p:cNvPr id="1" name="Shape 10"/>
        <p:cNvGrpSpPr/>
        <p:nvPr/>
      </p:nvGrpSpPr>
      <p:grpSpPr>
        <a:xfrm>
          <a:off x="0" y="0"/>
          <a:ext cx="0" cy="0"/>
          <a:chOff x="0" y="0"/>
          <a:chExt cx="0" cy="0"/>
        </a:xfrm>
      </p:grpSpPr>
      <p:sp>
        <p:nvSpPr>
          <p:cNvPr id="11" name="Google Shape;11;p2"/>
          <p:cNvSpPr/>
          <p:nvPr/>
        </p:nvSpPr>
        <p:spPr>
          <a:xfrm>
            <a:off x="8316875" y="4351925"/>
            <a:ext cx="564300" cy="4653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2" name="Google Shape;12;p2"/>
          <p:cNvPicPr preferRelativeResize="0"/>
          <p:nvPr/>
        </p:nvPicPr>
        <p:blipFill rotWithShape="1">
          <a:blip r:embed="rId2">
            <a:alphaModFix/>
          </a:blip>
          <a:srcRect l="14223" t="14372" r="15015" b="14825"/>
          <a:stretch/>
        </p:blipFill>
        <p:spPr>
          <a:xfrm>
            <a:off x="8255175" y="4304125"/>
            <a:ext cx="694023" cy="694026"/>
          </a:xfrm>
          <a:prstGeom prst="rect">
            <a:avLst/>
          </a:prstGeom>
          <a:noFill/>
          <a:ln>
            <a:noFill/>
          </a:ln>
        </p:spPr>
      </p:pic>
      <p:sp>
        <p:nvSpPr>
          <p:cNvPr id="13" name="Google Shape;13;p2"/>
          <p:cNvSpPr txBox="1">
            <a:spLocks noGrp="1"/>
          </p:cNvSpPr>
          <p:nvPr>
            <p:ph type="title"/>
          </p:nvPr>
        </p:nvSpPr>
        <p:spPr>
          <a:xfrm>
            <a:off x="526875" y="576775"/>
            <a:ext cx="8095800" cy="2034900"/>
          </a:xfrm>
          <a:prstGeom prst="rect">
            <a:avLst/>
          </a:prstGeom>
        </p:spPr>
        <p:txBody>
          <a:bodyPr spcFirstLastPara="1" wrap="square" lIns="91425" tIns="91425" rIns="91425" bIns="91425" anchor="t" anchorCtr="0">
            <a:noAutofit/>
          </a:bodyPr>
          <a:lstStyle>
            <a:lvl1pPr lvl="0" rtl="0">
              <a:spcBef>
                <a:spcPts val="0"/>
              </a:spcBef>
              <a:spcAft>
                <a:spcPts val="0"/>
              </a:spcAft>
              <a:buNone/>
              <a:defRPr sz="5800">
                <a:solidFill>
                  <a:schemeClr val="dk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14" name="Google Shape;14;p2"/>
          <p:cNvSpPr txBox="1">
            <a:spLocks noGrp="1"/>
          </p:cNvSpPr>
          <p:nvPr>
            <p:ph type="subTitle" idx="1"/>
          </p:nvPr>
        </p:nvSpPr>
        <p:spPr>
          <a:xfrm>
            <a:off x="532725" y="2665400"/>
            <a:ext cx="8095800" cy="731100"/>
          </a:xfrm>
          <a:prstGeom prst="rect">
            <a:avLst/>
          </a:prstGeom>
        </p:spPr>
        <p:txBody>
          <a:bodyPr spcFirstLastPara="1" wrap="square" lIns="91425" tIns="91425" rIns="91425" bIns="91425" anchor="t" anchorCtr="0">
            <a:noAutofit/>
          </a:bodyPr>
          <a:lstStyle>
            <a:lvl1pPr lvl="0" rtl="0">
              <a:spcBef>
                <a:spcPts val="0"/>
              </a:spcBef>
              <a:spcAft>
                <a:spcPts val="0"/>
              </a:spcAft>
              <a:buNone/>
              <a:defRPr/>
            </a:lvl1pPr>
            <a:lvl2pPr lvl="1" rtl="0">
              <a:spcBef>
                <a:spcPts val="160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a:endParaRPr/>
          </a:p>
        </p:txBody>
      </p:sp>
      <p:sp>
        <p:nvSpPr>
          <p:cNvPr id="15" name="Google Shape;15;p2"/>
          <p:cNvSpPr txBox="1">
            <a:spLocks noGrp="1"/>
          </p:cNvSpPr>
          <p:nvPr>
            <p:ph type="subTitle" idx="2"/>
          </p:nvPr>
        </p:nvSpPr>
        <p:spPr>
          <a:xfrm>
            <a:off x="5257800" y="0"/>
            <a:ext cx="3564900" cy="314100"/>
          </a:xfrm>
          <a:prstGeom prst="rect">
            <a:avLst/>
          </a:prstGeom>
        </p:spPr>
        <p:txBody>
          <a:bodyPr spcFirstLastPara="1" wrap="square" lIns="91425" tIns="91425" rIns="0" bIns="91425" anchor="ctr" anchorCtr="0">
            <a:noAutofit/>
          </a:bodyPr>
          <a:lstStyle>
            <a:lvl1pPr lvl="0" algn="r" rtl="0">
              <a:lnSpc>
                <a:spcPct val="100000"/>
              </a:lnSpc>
              <a:spcBef>
                <a:spcPts val="0"/>
              </a:spcBef>
              <a:spcAft>
                <a:spcPts val="0"/>
              </a:spcAft>
              <a:buNone/>
              <a:defRPr sz="1200" b="1"/>
            </a:lvl1pPr>
            <a:lvl2pPr lvl="1" rtl="0">
              <a:spcBef>
                <a:spcPts val="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bjectives / Questions / Lists">
  <p:cSld name="TITLE_4_1_1_1_2">
    <p:spTree>
      <p:nvGrpSpPr>
        <p:cNvPr id="1" name="Shape 16"/>
        <p:cNvGrpSpPr/>
        <p:nvPr/>
      </p:nvGrpSpPr>
      <p:grpSpPr>
        <a:xfrm>
          <a:off x="0" y="0"/>
          <a:ext cx="0" cy="0"/>
          <a:chOff x="0" y="0"/>
          <a:chExt cx="0" cy="0"/>
        </a:xfrm>
      </p:grpSpPr>
      <p:sp>
        <p:nvSpPr>
          <p:cNvPr id="17" name="Google Shape;17;p3"/>
          <p:cNvSpPr txBox="1">
            <a:spLocks noGrp="1"/>
          </p:cNvSpPr>
          <p:nvPr>
            <p:ph type="body" idx="1"/>
          </p:nvPr>
        </p:nvSpPr>
        <p:spPr>
          <a:xfrm>
            <a:off x="310900" y="1017725"/>
            <a:ext cx="8522100" cy="3811500"/>
          </a:xfrm>
          <a:prstGeom prst="rect">
            <a:avLst/>
          </a:prstGeom>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SzPts val="1800"/>
              <a:buChar char="●"/>
              <a:defRPr/>
            </a:lvl1pPr>
            <a:lvl2pPr marL="914400" lvl="1" indent="-317500" rtl="0">
              <a:lnSpc>
                <a:spcPct val="115000"/>
              </a:lnSpc>
              <a:spcBef>
                <a:spcPts val="1600"/>
              </a:spcBef>
              <a:spcAft>
                <a:spcPts val="0"/>
              </a:spcAft>
              <a:buSzPts val="1400"/>
              <a:buChar char="○"/>
              <a:defRPr/>
            </a:lvl2pPr>
            <a:lvl3pPr marL="1371600" lvl="2" indent="-317500" rtl="0">
              <a:lnSpc>
                <a:spcPct val="115000"/>
              </a:lnSpc>
              <a:spcBef>
                <a:spcPts val="1600"/>
              </a:spcBef>
              <a:spcAft>
                <a:spcPts val="0"/>
              </a:spcAft>
              <a:buSzPts val="1400"/>
              <a:buChar char="■"/>
              <a:defRPr/>
            </a:lvl3pPr>
            <a:lvl4pPr marL="1828800" lvl="3" indent="-317500" rtl="0">
              <a:lnSpc>
                <a:spcPct val="115000"/>
              </a:lnSpc>
              <a:spcBef>
                <a:spcPts val="1600"/>
              </a:spcBef>
              <a:spcAft>
                <a:spcPts val="0"/>
              </a:spcAft>
              <a:buSzPts val="1400"/>
              <a:buChar char="●"/>
              <a:defRPr/>
            </a:lvl4pPr>
            <a:lvl5pPr marL="2286000" lvl="4" indent="-317500" rtl="0">
              <a:lnSpc>
                <a:spcPct val="115000"/>
              </a:lnSpc>
              <a:spcBef>
                <a:spcPts val="1600"/>
              </a:spcBef>
              <a:spcAft>
                <a:spcPts val="0"/>
              </a:spcAft>
              <a:buSzPts val="1400"/>
              <a:buChar char="○"/>
              <a:defRPr/>
            </a:lvl5pPr>
            <a:lvl6pPr marL="2743200" lvl="5" indent="-317500" rtl="0">
              <a:lnSpc>
                <a:spcPct val="115000"/>
              </a:lnSpc>
              <a:spcBef>
                <a:spcPts val="1600"/>
              </a:spcBef>
              <a:spcAft>
                <a:spcPts val="0"/>
              </a:spcAft>
              <a:buSzPts val="1400"/>
              <a:buChar char="■"/>
              <a:defRPr/>
            </a:lvl6pPr>
            <a:lvl7pPr marL="3200400" lvl="6" indent="-317500" rtl="0">
              <a:lnSpc>
                <a:spcPct val="115000"/>
              </a:lnSpc>
              <a:spcBef>
                <a:spcPts val="1600"/>
              </a:spcBef>
              <a:spcAft>
                <a:spcPts val="0"/>
              </a:spcAft>
              <a:buSzPts val="1400"/>
              <a:buChar char="●"/>
              <a:defRPr/>
            </a:lvl7pPr>
            <a:lvl8pPr marL="3657600" lvl="7" indent="-317500" rtl="0">
              <a:lnSpc>
                <a:spcPct val="115000"/>
              </a:lnSpc>
              <a:spcBef>
                <a:spcPts val="1600"/>
              </a:spcBef>
              <a:spcAft>
                <a:spcPts val="0"/>
              </a:spcAft>
              <a:buSzPts val="1400"/>
              <a:buChar char="○"/>
              <a:defRPr/>
            </a:lvl8pPr>
            <a:lvl9pPr marL="4114800" lvl="8" indent="-317500" rtl="0">
              <a:lnSpc>
                <a:spcPct val="115000"/>
              </a:lnSpc>
              <a:spcBef>
                <a:spcPts val="1600"/>
              </a:spcBef>
              <a:spcAft>
                <a:spcPts val="1600"/>
              </a:spcAft>
              <a:buSzPts val="1400"/>
              <a:buChar char="■"/>
              <a:defRPr/>
            </a:lvl9pPr>
          </a:lstStyle>
          <a:p>
            <a:endParaRPr/>
          </a:p>
        </p:txBody>
      </p:sp>
      <p:sp>
        <p:nvSpPr>
          <p:cNvPr id="18" name="Google Shape;18;p3"/>
          <p:cNvSpPr txBox="1">
            <a:spLocks noGrp="1"/>
          </p:cNvSpPr>
          <p:nvPr>
            <p:ph type="title"/>
          </p:nvPr>
        </p:nvSpPr>
        <p:spPr>
          <a:xfrm>
            <a:off x="310900" y="310900"/>
            <a:ext cx="8522100" cy="706800"/>
          </a:xfrm>
          <a:prstGeom prst="rect">
            <a:avLst/>
          </a:prstGeom>
        </p:spPr>
        <p:txBody>
          <a:bodyPr spcFirstLastPara="1" wrap="square" lIns="91425" tIns="91425" rIns="91425" bIns="91425" anchor="ctr" anchorCtr="0">
            <a:noAutofit/>
          </a:bodyPr>
          <a:lstStyle>
            <a:lvl1pPr lvl="0" rtl="0">
              <a:spcBef>
                <a:spcPts val="0"/>
              </a:spcBef>
              <a:spcAft>
                <a:spcPts val="0"/>
              </a:spcAft>
              <a:buNone/>
              <a:defRPr sz="24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19" name="Google Shape;19;p3"/>
          <p:cNvSpPr txBox="1">
            <a:spLocks noGrp="1"/>
          </p:cNvSpPr>
          <p:nvPr>
            <p:ph type="sldNum" idx="12"/>
          </p:nvPr>
        </p:nvSpPr>
        <p:spPr>
          <a:xfrm>
            <a:off x="8832200" y="4829300"/>
            <a:ext cx="311700" cy="314100"/>
          </a:xfrm>
          <a:prstGeom prst="rect">
            <a:avLst/>
          </a:prstGeom>
        </p:spPr>
        <p:txBody>
          <a:bodyPr spcFirstLastPara="1" wrap="square" lIns="91425" tIns="91425" rIns="91425" bIns="91425" anchor="t" anchorCtr="0">
            <a:noAutofit/>
          </a:bodyPr>
          <a:lstStyle>
            <a:lvl1pPr lvl="0" rtl="0">
              <a:buNone/>
              <a:defRPr sz="800">
                <a:solidFill>
                  <a:srgbClr val="494985"/>
                </a:solidFill>
                <a:latin typeface="Quicksand Light"/>
                <a:ea typeface="Quicksand Light"/>
                <a:cs typeface="Quicksand Light"/>
                <a:sym typeface="Quicksand Light"/>
              </a:defRPr>
            </a:lvl1pPr>
            <a:lvl2pPr lvl="1" rtl="0">
              <a:buNone/>
              <a:defRPr sz="800">
                <a:solidFill>
                  <a:srgbClr val="494985"/>
                </a:solidFill>
                <a:latin typeface="Quicksand Light"/>
                <a:ea typeface="Quicksand Light"/>
                <a:cs typeface="Quicksand Light"/>
                <a:sym typeface="Quicksand Light"/>
              </a:defRPr>
            </a:lvl2pPr>
            <a:lvl3pPr lvl="2" rtl="0">
              <a:buNone/>
              <a:defRPr sz="800">
                <a:solidFill>
                  <a:srgbClr val="494985"/>
                </a:solidFill>
                <a:latin typeface="Quicksand Light"/>
                <a:ea typeface="Quicksand Light"/>
                <a:cs typeface="Quicksand Light"/>
                <a:sym typeface="Quicksand Light"/>
              </a:defRPr>
            </a:lvl3pPr>
            <a:lvl4pPr lvl="3" rtl="0">
              <a:buNone/>
              <a:defRPr sz="800">
                <a:solidFill>
                  <a:srgbClr val="494985"/>
                </a:solidFill>
                <a:latin typeface="Quicksand Light"/>
                <a:ea typeface="Quicksand Light"/>
                <a:cs typeface="Quicksand Light"/>
                <a:sym typeface="Quicksand Light"/>
              </a:defRPr>
            </a:lvl4pPr>
            <a:lvl5pPr lvl="4" rtl="0">
              <a:buNone/>
              <a:defRPr sz="800">
                <a:solidFill>
                  <a:srgbClr val="494985"/>
                </a:solidFill>
                <a:latin typeface="Quicksand Light"/>
                <a:ea typeface="Quicksand Light"/>
                <a:cs typeface="Quicksand Light"/>
                <a:sym typeface="Quicksand Light"/>
              </a:defRPr>
            </a:lvl5pPr>
            <a:lvl6pPr lvl="5" rtl="0">
              <a:buNone/>
              <a:defRPr sz="800">
                <a:solidFill>
                  <a:srgbClr val="494985"/>
                </a:solidFill>
                <a:latin typeface="Quicksand Light"/>
                <a:ea typeface="Quicksand Light"/>
                <a:cs typeface="Quicksand Light"/>
                <a:sym typeface="Quicksand Light"/>
              </a:defRPr>
            </a:lvl6pPr>
            <a:lvl7pPr lvl="6" rtl="0">
              <a:buNone/>
              <a:defRPr sz="800">
                <a:solidFill>
                  <a:srgbClr val="494985"/>
                </a:solidFill>
                <a:latin typeface="Quicksand Light"/>
                <a:ea typeface="Quicksand Light"/>
                <a:cs typeface="Quicksand Light"/>
                <a:sym typeface="Quicksand Light"/>
              </a:defRPr>
            </a:lvl7pPr>
            <a:lvl8pPr lvl="7" rtl="0">
              <a:buNone/>
              <a:defRPr sz="800">
                <a:solidFill>
                  <a:srgbClr val="494985"/>
                </a:solidFill>
                <a:latin typeface="Quicksand Light"/>
                <a:ea typeface="Quicksand Light"/>
                <a:cs typeface="Quicksand Light"/>
                <a:sym typeface="Quicksand Light"/>
              </a:defRPr>
            </a:lvl8pPr>
            <a:lvl9pPr lvl="8" rtl="0">
              <a:buNone/>
              <a:defRPr sz="800">
                <a:solidFill>
                  <a:srgbClr val="494985"/>
                </a:solidFill>
                <a:latin typeface="Quicksand Light"/>
                <a:ea typeface="Quicksand Light"/>
                <a:cs typeface="Quicksand Light"/>
                <a:sym typeface="Quicksand Light"/>
              </a:defRPr>
            </a:lvl9pPr>
          </a:lstStyle>
          <a:p>
            <a:pPr marL="0" lvl="0" indent="0" algn="ctr" rtl="0">
              <a:spcBef>
                <a:spcPts val="0"/>
              </a:spcBef>
              <a:spcAft>
                <a:spcPts val="0"/>
              </a:spcAft>
              <a:buNone/>
            </a:pPr>
            <a:fld id="{00000000-1234-1234-1234-123412341234}" type="slidenum">
              <a:rPr lang="en-GB"/>
              <a:t>‹#›</a:t>
            </a:fld>
            <a:endParaRPr/>
          </a:p>
        </p:txBody>
      </p:sp>
      <p:sp>
        <p:nvSpPr>
          <p:cNvPr id="20" name="Google Shape;20;p3"/>
          <p:cNvSpPr txBox="1">
            <a:spLocks noGrp="1"/>
          </p:cNvSpPr>
          <p:nvPr>
            <p:ph type="subTitle" idx="2"/>
          </p:nvPr>
        </p:nvSpPr>
        <p:spPr>
          <a:xfrm>
            <a:off x="5257800" y="0"/>
            <a:ext cx="3564900" cy="314100"/>
          </a:xfrm>
          <a:prstGeom prst="rect">
            <a:avLst/>
          </a:prstGeom>
        </p:spPr>
        <p:txBody>
          <a:bodyPr spcFirstLastPara="1" wrap="square" lIns="91425" tIns="91425" rIns="0" bIns="91425" anchor="ctr" anchorCtr="0">
            <a:noAutofit/>
          </a:bodyPr>
          <a:lstStyle>
            <a:lvl1pPr lvl="0" algn="r">
              <a:lnSpc>
                <a:spcPct val="100000"/>
              </a:lnSpc>
              <a:spcBef>
                <a:spcPts val="0"/>
              </a:spcBef>
              <a:spcAft>
                <a:spcPts val="0"/>
              </a:spcAft>
              <a:buNone/>
              <a:defRPr sz="1200" b="1"/>
            </a:lvl1pPr>
            <a:lvl2pPr lvl="1">
              <a:spcBef>
                <a:spcPts val="0"/>
              </a:spcBef>
              <a:spcAft>
                <a:spcPts val="0"/>
              </a:spcAft>
              <a:buNone/>
              <a:defRPr/>
            </a:lvl2pPr>
            <a:lvl3pPr lvl="2">
              <a:spcBef>
                <a:spcPts val="1600"/>
              </a:spcBef>
              <a:spcAft>
                <a:spcPts val="0"/>
              </a:spcAft>
              <a:buNone/>
              <a:defRPr/>
            </a:lvl3pPr>
            <a:lvl4pPr lvl="3">
              <a:spcBef>
                <a:spcPts val="1600"/>
              </a:spcBef>
              <a:spcAft>
                <a:spcPts val="0"/>
              </a:spcAft>
              <a:buNone/>
              <a:defRPr/>
            </a:lvl4pPr>
            <a:lvl5pPr lvl="4">
              <a:spcBef>
                <a:spcPts val="1600"/>
              </a:spcBef>
              <a:spcAft>
                <a:spcPts val="0"/>
              </a:spcAft>
              <a:buNone/>
              <a:defRPr/>
            </a:lvl5pPr>
            <a:lvl6pPr lvl="5">
              <a:spcBef>
                <a:spcPts val="1600"/>
              </a:spcBef>
              <a:spcAft>
                <a:spcPts val="0"/>
              </a:spcAft>
              <a:buNone/>
              <a:defRPr/>
            </a:lvl6pPr>
            <a:lvl7pPr lvl="6">
              <a:spcBef>
                <a:spcPts val="1600"/>
              </a:spcBef>
              <a:spcAft>
                <a:spcPts val="0"/>
              </a:spcAft>
              <a:buNone/>
              <a:defRPr/>
            </a:lvl7pPr>
            <a:lvl8pPr lvl="7">
              <a:spcBef>
                <a:spcPts val="1600"/>
              </a:spcBef>
              <a:spcAft>
                <a:spcPts val="0"/>
              </a:spcAft>
              <a:buNone/>
              <a:defRPr/>
            </a:lvl8pPr>
            <a:lvl9pPr lvl="8">
              <a:spcBef>
                <a:spcPts val="1600"/>
              </a:spcBef>
              <a:spcAft>
                <a:spcPts val="1600"/>
              </a:spcAft>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Large image and text under (with heading)">
  <p:cSld name="TITLE_4_1_1_2_1">
    <p:spTree>
      <p:nvGrpSpPr>
        <p:cNvPr id="1" name="Shape 21"/>
        <p:cNvGrpSpPr/>
        <p:nvPr/>
      </p:nvGrpSpPr>
      <p:grpSpPr>
        <a:xfrm>
          <a:off x="0" y="0"/>
          <a:ext cx="0" cy="0"/>
          <a:chOff x="0" y="0"/>
          <a:chExt cx="0" cy="0"/>
        </a:xfrm>
      </p:grpSpPr>
      <p:sp>
        <p:nvSpPr>
          <p:cNvPr id="22" name="Google Shape;22;p4"/>
          <p:cNvSpPr txBox="1">
            <a:spLocks noGrp="1"/>
          </p:cNvSpPr>
          <p:nvPr>
            <p:ph type="body" idx="1"/>
          </p:nvPr>
        </p:nvSpPr>
        <p:spPr>
          <a:xfrm>
            <a:off x="310900" y="1017725"/>
            <a:ext cx="8521200" cy="3097200"/>
          </a:xfrm>
          <a:prstGeom prst="rect">
            <a:avLst/>
          </a:prstGeom>
          <a:ln>
            <a:noFill/>
          </a:ln>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23" name="Google Shape;23;p4"/>
          <p:cNvSpPr txBox="1">
            <a:spLocks noGrp="1"/>
          </p:cNvSpPr>
          <p:nvPr>
            <p:ph type="body" idx="2"/>
          </p:nvPr>
        </p:nvSpPr>
        <p:spPr>
          <a:xfrm>
            <a:off x="310900" y="4117599"/>
            <a:ext cx="8521200" cy="6981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24" name="Google Shape;24;p4"/>
          <p:cNvSpPr txBox="1">
            <a:spLocks noGrp="1"/>
          </p:cNvSpPr>
          <p:nvPr>
            <p:ph type="title"/>
          </p:nvPr>
        </p:nvSpPr>
        <p:spPr>
          <a:xfrm>
            <a:off x="310900" y="319600"/>
            <a:ext cx="8521200" cy="698100"/>
          </a:xfrm>
          <a:prstGeom prst="rect">
            <a:avLst/>
          </a:prstGeom>
        </p:spPr>
        <p:txBody>
          <a:bodyPr spcFirstLastPara="1" wrap="square" lIns="91425" tIns="91425" rIns="91425" bIns="91425" anchor="ctr" anchorCtr="0">
            <a:noAutofit/>
          </a:bodyPr>
          <a:lstStyle>
            <a:lvl1pPr lvl="0" rtl="0">
              <a:spcBef>
                <a:spcPts val="0"/>
              </a:spcBef>
              <a:spcAft>
                <a:spcPts val="0"/>
              </a:spcAft>
              <a:buNone/>
              <a:defRPr sz="24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25" name="Google Shape;25;p4"/>
          <p:cNvSpPr txBox="1">
            <a:spLocks noGrp="1"/>
          </p:cNvSpPr>
          <p:nvPr>
            <p:ph type="sldNum" idx="12"/>
          </p:nvPr>
        </p:nvSpPr>
        <p:spPr>
          <a:xfrm>
            <a:off x="8832200" y="4829300"/>
            <a:ext cx="311700" cy="314100"/>
          </a:xfrm>
          <a:prstGeom prst="rect">
            <a:avLst/>
          </a:prstGeom>
        </p:spPr>
        <p:txBody>
          <a:bodyPr spcFirstLastPara="1" wrap="square" lIns="91425" tIns="91425" rIns="91425" bIns="91425" anchor="t" anchorCtr="0">
            <a:noAutofit/>
          </a:bodyPr>
          <a:lstStyle>
            <a:lvl1pPr lvl="0" rtl="0">
              <a:buNone/>
              <a:defRPr sz="800">
                <a:solidFill>
                  <a:srgbClr val="494985"/>
                </a:solidFill>
                <a:latin typeface="Quicksand Light"/>
                <a:ea typeface="Quicksand Light"/>
                <a:cs typeface="Quicksand Light"/>
                <a:sym typeface="Quicksand Light"/>
              </a:defRPr>
            </a:lvl1pPr>
            <a:lvl2pPr lvl="1" rtl="0">
              <a:buNone/>
              <a:defRPr sz="800">
                <a:solidFill>
                  <a:srgbClr val="494985"/>
                </a:solidFill>
                <a:latin typeface="Quicksand Light"/>
                <a:ea typeface="Quicksand Light"/>
                <a:cs typeface="Quicksand Light"/>
                <a:sym typeface="Quicksand Light"/>
              </a:defRPr>
            </a:lvl2pPr>
            <a:lvl3pPr lvl="2" rtl="0">
              <a:buNone/>
              <a:defRPr sz="800">
                <a:solidFill>
                  <a:srgbClr val="494985"/>
                </a:solidFill>
                <a:latin typeface="Quicksand Light"/>
                <a:ea typeface="Quicksand Light"/>
                <a:cs typeface="Quicksand Light"/>
                <a:sym typeface="Quicksand Light"/>
              </a:defRPr>
            </a:lvl3pPr>
            <a:lvl4pPr lvl="3" rtl="0">
              <a:buNone/>
              <a:defRPr sz="800">
                <a:solidFill>
                  <a:srgbClr val="494985"/>
                </a:solidFill>
                <a:latin typeface="Quicksand Light"/>
                <a:ea typeface="Quicksand Light"/>
                <a:cs typeface="Quicksand Light"/>
                <a:sym typeface="Quicksand Light"/>
              </a:defRPr>
            </a:lvl4pPr>
            <a:lvl5pPr lvl="4" rtl="0">
              <a:buNone/>
              <a:defRPr sz="800">
                <a:solidFill>
                  <a:srgbClr val="494985"/>
                </a:solidFill>
                <a:latin typeface="Quicksand Light"/>
                <a:ea typeface="Quicksand Light"/>
                <a:cs typeface="Quicksand Light"/>
                <a:sym typeface="Quicksand Light"/>
              </a:defRPr>
            </a:lvl5pPr>
            <a:lvl6pPr lvl="5" rtl="0">
              <a:buNone/>
              <a:defRPr sz="800">
                <a:solidFill>
                  <a:srgbClr val="494985"/>
                </a:solidFill>
                <a:latin typeface="Quicksand Light"/>
                <a:ea typeface="Quicksand Light"/>
                <a:cs typeface="Quicksand Light"/>
                <a:sym typeface="Quicksand Light"/>
              </a:defRPr>
            </a:lvl6pPr>
            <a:lvl7pPr lvl="6" rtl="0">
              <a:buNone/>
              <a:defRPr sz="800">
                <a:solidFill>
                  <a:srgbClr val="494985"/>
                </a:solidFill>
                <a:latin typeface="Quicksand Light"/>
                <a:ea typeface="Quicksand Light"/>
                <a:cs typeface="Quicksand Light"/>
                <a:sym typeface="Quicksand Light"/>
              </a:defRPr>
            </a:lvl7pPr>
            <a:lvl8pPr lvl="7" rtl="0">
              <a:buNone/>
              <a:defRPr sz="800">
                <a:solidFill>
                  <a:srgbClr val="494985"/>
                </a:solidFill>
                <a:latin typeface="Quicksand Light"/>
                <a:ea typeface="Quicksand Light"/>
                <a:cs typeface="Quicksand Light"/>
                <a:sym typeface="Quicksand Light"/>
              </a:defRPr>
            </a:lvl8pPr>
            <a:lvl9pPr lvl="8" rtl="0">
              <a:buNone/>
              <a:defRPr sz="800">
                <a:solidFill>
                  <a:srgbClr val="494985"/>
                </a:solidFill>
                <a:latin typeface="Quicksand Light"/>
                <a:ea typeface="Quicksand Light"/>
                <a:cs typeface="Quicksand Light"/>
                <a:sym typeface="Quicksand Light"/>
              </a:defRPr>
            </a:lvl9pPr>
          </a:lstStyle>
          <a:p>
            <a:pPr marL="0" lvl="0" indent="0" algn="ctr" rtl="0">
              <a:spcBef>
                <a:spcPts val="0"/>
              </a:spcBef>
              <a:spcAft>
                <a:spcPts val="0"/>
              </a:spcAft>
              <a:buNone/>
            </a:pPr>
            <a:fld id="{00000000-1234-1234-1234-123412341234}" type="slidenum">
              <a:rPr lang="en-GB"/>
              <a:t>‹#›</a:t>
            </a:fld>
            <a:endParaRPr/>
          </a:p>
        </p:txBody>
      </p:sp>
      <p:sp>
        <p:nvSpPr>
          <p:cNvPr id="26" name="Google Shape;26;p4"/>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lvl1pPr lvl="0" algn="r" rtl="0">
              <a:lnSpc>
                <a:spcPct val="100000"/>
              </a:lnSpc>
              <a:spcBef>
                <a:spcPts val="0"/>
              </a:spcBef>
              <a:spcAft>
                <a:spcPts val="0"/>
              </a:spcAft>
              <a:buNone/>
              <a:defRPr sz="1200" b="1"/>
            </a:lvl1pPr>
            <a:lvl2pPr lvl="1" rtl="0">
              <a:spcBef>
                <a:spcPts val="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Large image and text under (no heading)">
  <p:cSld name="TITLE_4_1_1_1_4_1">
    <p:spTree>
      <p:nvGrpSpPr>
        <p:cNvPr id="1" name="Shape 27"/>
        <p:cNvGrpSpPr/>
        <p:nvPr/>
      </p:nvGrpSpPr>
      <p:grpSpPr>
        <a:xfrm>
          <a:off x="0" y="0"/>
          <a:ext cx="0" cy="0"/>
          <a:chOff x="0" y="0"/>
          <a:chExt cx="0" cy="0"/>
        </a:xfrm>
      </p:grpSpPr>
      <p:sp>
        <p:nvSpPr>
          <p:cNvPr id="28" name="Google Shape;28;p5"/>
          <p:cNvSpPr txBox="1">
            <a:spLocks noGrp="1"/>
          </p:cNvSpPr>
          <p:nvPr>
            <p:ph type="body" idx="1"/>
          </p:nvPr>
        </p:nvSpPr>
        <p:spPr>
          <a:xfrm>
            <a:off x="310900" y="472000"/>
            <a:ext cx="8521200" cy="3795300"/>
          </a:xfrm>
          <a:prstGeom prst="rect">
            <a:avLst/>
          </a:prstGeom>
          <a:ln>
            <a:noFill/>
          </a:ln>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29" name="Google Shape;29;p5"/>
          <p:cNvSpPr txBox="1">
            <a:spLocks noGrp="1"/>
          </p:cNvSpPr>
          <p:nvPr>
            <p:ph type="body" idx="2"/>
          </p:nvPr>
        </p:nvSpPr>
        <p:spPr>
          <a:xfrm>
            <a:off x="310900" y="4282175"/>
            <a:ext cx="8521200" cy="5460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30" name="Google Shape;30;p5"/>
          <p:cNvSpPr txBox="1">
            <a:spLocks noGrp="1"/>
          </p:cNvSpPr>
          <p:nvPr>
            <p:ph type="sldNum" idx="12"/>
          </p:nvPr>
        </p:nvSpPr>
        <p:spPr>
          <a:xfrm>
            <a:off x="8832200" y="4829300"/>
            <a:ext cx="311700" cy="314100"/>
          </a:xfrm>
          <a:prstGeom prst="rect">
            <a:avLst/>
          </a:prstGeom>
        </p:spPr>
        <p:txBody>
          <a:bodyPr spcFirstLastPara="1" wrap="square" lIns="91425" tIns="91425" rIns="91425" bIns="91425" anchor="t" anchorCtr="0">
            <a:noAutofit/>
          </a:bodyPr>
          <a:lstStyle>
            <a:lvl1pPr lvl="0" rtl="0">
              <a:buNone/>
              <a:defRPr sz="800">
                <a:solidFill>
                  <a:srgbClr val="494985"/>
                </a:solidFill>
                <a:latin typeface="Quicksand Light"/>
                <a:ea typeface="Quicksand Light"/>
                <a:cs typeface="Quicksand Light"/>
                <a:sym typeface="Quicksand Light"/>
              </a:defRPr>
            </a:lvl1pPr>
            <a:lvl2pPr lvl="1" rtl="0">
              <a:buNone/>
              <a:defRPr sz="800">
                <a:solidFill>
                  <a:srgbClr val="494985"/>
                </a:solidFill>
                <a:latin typeface="Quicksand Light"/>
                <a:ea typeface="Quicksand Light"/>
                <a:cs typeface="Quicksand Light"/>
                <a:sym typeface="Quicksand Light"/>
              </a:defRPr>
            </a:lvl2pPr>
            <a:lvl3pPr lvl="2" rtl="0">
              <a:buNone/>
              <a:defRPr sz="800">
                <a:solidFill>
                  <a:srgbClr val="494985"/>
                </a:solidFill>
                <a:latin typeface="Quicksand Light"/>
                <a:ea typeface="Quicksand Light"/>
                <a:cs typeface="Quicksand Light"/>
                <a:sym typeface="Quicksand Light"/>
              </a:defRPr>
            </a:lvl3pPr>
            <a:lvl4pPr lvl="3" rtl="0">
              <a:buNone/>
              <a:defRPr sz="800">
                <a:solidFill>
                  <a:srgbClr val="494985"/>
                </a:solidFill>
                <a:latin typeface="Quicksand Light"/>
                <a:ea typeface="Quicksand Light"/>
                <a:cs typeface="Quicksand Light"/>
                <a:sym typeface="Quicksand Light"/>
              </a:defRPr>
            </a:lvl4pPr>
            <a:lvl5pPr lvl="4" rtl="0">
              <a:buNone/>
              <a:defRPr sz="800">
                <a:solidFill>
                  <a:srgbClr val="494985"/>
                </a:solidFill>
                <a:latin typeface="Quicksand Light"/>
                <a:ea typeface="Quicksand Light"/>
                <a:cs typeface="Quicksand Light"/>
                <a:sym typeface="Quicksand Light"/>
              </a:defRPr>
            </a:lvl5pPr>
            <a:lvl6pPr lvl="5" rtl="0">
              <a:buNone/>
              <a:defRPr sz="800">
                <a:solidFill>
                  <a:srgbClr val="494985"/>
                </a:solidFill>
                <a:latin typeface="Quicksand Light"/>
                <a:ea typeface="Quicksand Light"/>
                <a:cs typeface="Quicksand Light"/>
                <a:sym typeface="Quicksand Light"/>
              </a:defRPr>
            </a:lvl6pPr>
            <a:lvl7pPr lvl="6" rtl="0">
              <a:buNone/>
              <a:defRPr sz="800">
                <a:solidFill>
                  <a:srgbClr val="494985"/>
                </a:solidFill>
                <a:latin typeface="Quicksand Light"/>
                <a:ea typeface="Quicksand Light"/>
                <a:cs typeface="Quicksand Light"/>
                <a:sym typeface="Quicksand Light"/>
              </a:defRPr>
            </a:lvl7pPr>
            <a:lvl8pPr lvl="7" rtl="0">
              <a:buNone/>
              <a:defRPr sz="800">
                <a:solidFill>
                  <a:srgbClr val="494985"/>
                </a:solidFill>
                <a:latin typeface="Quicksand Light"/>
                <a:ea typeface="Quicksand Light"/>
                <a:cs typeface="Quicksand Light"/>
                <a:sym typeface="Quicksand Light"/>
              </a:defRPr>
            </a:lvl8pPr>
            <a:lvl9pPr lvl="8" rtl="0">
              <a:buNone/>
              <a:defRPr sz="800">
                <a:solidFill>
                  <a:srgbClr val="494985"/>
                </a:solidFill>
                <a:latin typeface="Quicksand Light"/>
                <a:ea typeface="Quicksand Light"/>
                <a:cs typeface="Quicksand Light"/>
                <a:sym typeface="Quicksand Light"/>
              </a:defRPr>
            </a:lvl9pPr>
          </a:lstStyle>
          <a:p>
            <a:pPr marL="0" lvl="0" indent="0" algn="ctr" rtl="0">
              <a:spcBef>
                <a:spcPts val="0"/>
              </a:spcBef>
              <a:spcAft>
                <a:spcPts val="0"/>
              </a:spcAft>
              <a:buNone/>
            </a:pPr>
            <a:fld id="{00000000-1234-1234-1234-123412341234}" type="slidenum">
              <a:rPr lang="en-GB"/>
              <a:t>‹#›</a:t>
            </a:fld>
            <a:endParaRPr/>
          </a:p>
        </p:txBody>
      </p:sp>
      <p:sp>
        <p:nvSpPr>
          <p:cNvPr id="31" name="Google Shape;31;p5"/>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lvl1pPr lvl="0" algn="r" rtl="0">
              <a:lnSpc>
                <a:spcPct val="100000"/>
              </a:lnSpc>
              <a:spcBef>
                <a:spcPts val="0"/>
              </a:spcBef>
              <a:spcAft>
                <a:spcPts val="0"/>
              </a:spcAft>
              <a:buNone/>
              <a:defRPr sz="1200" b="1"/>
            </a:lvl1pPr>
            <a:lvl2pPr lvl="1" rtl="0">
              <a:spcBef>
                <a:spcPts val="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Large image (no text under)">
  <p:cSld name="TITLE_4_1_1_1_3_2_1">
    <p:spTree>
      <p:nvGrpSpPr>
        <p:cNvPr id="1" name="Shape 32"/>
        <p:cNvGrpSpPr/>
        <p:nvPr/>
      </p:nvGrpSpPr>
      <p:grpSpPr>
        <a:xfrm>
          <a:off x="0" y="0"/>
          <a:ext cx="0" cy="0"/>
          <a:chOff x="0" y="0"/>
          <a:chExt cx="0" cy="0"/>
        </a:xfrm>
      </p:grpSpPr>
      <p:sp>
        <p:nvSpPr>
          <p:cNvPr id="33" name="Google Shape;33;p6"/>
          <p:cNvSpPr txBox="1">
            <a:spLocks noGrp="1"/>
          </p:cNvSpPr>
          <p:nvPr>
            <p:ph type="body" idx="1"/>
          </p:nvPr>
        </p:nvSpPr>
        <p:spPr>
          <a:xfrm>
            <a:off x="310900" y="1017725"/>
            <a:ext cx="8521200" cy="3811500"/>
          </a:xfrm>
          <a:prstGeom prst="rect">
            <a:avLst/>
          </a:prstGeom>
          <a:ln>
            <a:noFill/>
          </a:ln>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34" name="Google Shape;34;p6"/>
          <p:cNvSpPr txBox="1">
            <a:spLocks noGrp="1"/>
          </p:cNvSpPr>
          <p:nvPr>
            <p:ph type="title"/>
          </p:nvPr>
        </p:nvSpPr>
        <p:spPr>
          <a:xfrm>
            <a:off x="310900" y="319600"/>
            <a:ext cx="8521200" cy="708900"/>
          </a:xfrm>
          <a:prstGeom prst="rect">
            <a:avLst/>
          </a:prstGeom>
        </p:spPr>
        <p:txBody>
          <a:bodyPr spcFirstLastPara="1" wrap="square" lIns="91425" tIns="91425" rIns="91425" bIns="91425" anchor="ctr" anchorCtr="0">
            <a:noAutofit/>
          </a:bodyPr>
          <a:lstStyle>
            <a:lvl1pPr lvl="0" rtl="0">
              <a:spcBef>
                <a:spcPts val="0"/>
              </a:spcBef>
              <a:spcAft>
                <a:spcPts val="0"/>
              </a:spcAft>
              <a:buNone/>
              <a:defRPr sz="24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35" name="Google Shape;35;p6"/>
          <p:cNvSpPr txBox="1">
            <a:spLocks noGrp="1"/>
          </p:cNvSpPr>
          <p:nvPr>
            <p:ph type="sldNum" idx="12"/>
          </p:nvPr>
        </p:nvSpPr>
        <p:spPr>
          <a:xfrm>
            <a:off x="8832200" y="4829300"/>
            <a:ext cx="311700" cy="314100"/>
          </a:xfrm>
          <a:prstGeom prst="rect">
            <a:avLst/>
          </a:prstGeom>
        </p:spPr>
        <p:txBody>
          <a:bodyPr spcFirstLastPara="1" wrap="square" lIns="91425" tIns="91425" rIns="91425" bIns="91425" anchor="t" anchorCtr="0">
            <a:noAutofit/>
          </a:bodyPr>
          <a:lstStyle>
            <a:lvl1pPr lvl="0" rtl="0">
              <a:buNone/>
              <a:defRPr sz="800">
                <a:solidFill>
                  <a:srgbClr val="494985"/>
                </a:solidFill>
                <a:latin typeface="Quicksand Light"/>
                <a:ea typeface="Quicksand Light"/>
                <a:cs typeface="Quicksand Light"/>
                <a:sym typeface="Quicksand Light"/>
              </a:defRPr>
            </a:lvl1pPr>
            <a:lvl2pPr lvl="1" rtl="0">
              <a:buNone/>
              <a:defRPr sz="800">
                <a:solidFill>
                  <a:srgbClr val="494985"/>
                </a:solidFill>
                <a:latin typeface="Quicksand Light"/>
                <a:ea typeface="Quicksand Light"/>
                <a:cs typeface="Quicksand Light"/>
                <a:sym typeface="Quicksand Light"/>
              </a:defRPr>
            </a:lvl2pPr>
            <a:lvl3pPr lvl="2" rtl="0">
              <a:buNone/>
              <a:defRPr sz="800">
                <a:solidFill>
                  <a:srgbClr val="494985"/>
                </a:solidFill>
                <a:latin typeface="Quicksand Light"/>
                <a:ea typeface="Quicksand Light"/>
                <a:cs typeface="Quicksand Light"/>
                <a:sym typeface="Quicksand Light"/>
              </a:defRPr>
            </a:lvl3pPr>
            <a:lvl4pPr lvl="3" rtl="0">
              <a:buNone/>
              <a:defRPr sz="800">
                <a:solidFill>
                  <a:srgbClr val="494985"/>
                </a:solidFill>
                <a:latin typeface="Quicksand Light"/>
                <a:ea typeface="Quicksand Light"/>
                <a:cs typeface="Quicksand Light"/>
                <a:sym typeface="Quicksand Light"/>
              </a:defRPr>
            </a:lvl4pPr>
            <a:lvl5pPr lvl="4" rtl="0">
              <a:buNone/>
              <a:defRPr sz="800">
                <a:solidFill>
                  <a:srgbClr val="494985"/>
                </a:solidFill>
                <a:latin typeface="Quicksand Light"/>
                <a:ea typeface="Quicksand Light"/>
                <a:cs typeface="Quicksand Light"/>
                <a:sym typeface="Quicksand Light"/>
              </a:defRPr>
            </a:lvl5pPr>
            <a:lvl6pPr lvl="5" rtl="0">
              <a:buNone/>
              <a:defRPr sz="800">
                <a:solidFill>
                  <a:srgbClr val="494985"/>
                </a:solidFill>
                <a:latin typeface="Quicksand Light"/>
                <a:ea typeface="Quicksand Light"/>
                <a:cs typeface="Quicksand Light"/>
                <a:sym typeface="Quicksand Light"/>
              </a:defRPr>
            </a:lvl6pPr>
            <a:lvl7pPr lvl="6" rtl="0">
              <a:buNone/>
              <a:defRPr sz="800">
                <a:solidFill>
                  <a:srgbClr val="494985"/>
                </a:solidFill>
                <a:latin typeface="Quicksand Light"/>
                <a:ea typeface="Quicksand Light"/>
                <a:cs typeface="Quicksand Light"/>
                <a:sym typeface="Quicksand Light"/>
              </a:defRPr>
            </a:lvl7pPr>
            <a:lvl8pPr lvl="7" rtl="0">
              <a:buNone/>
              <a:defRPr sz="800">
                <a:solidFill>
                  <a:srgbClr val="494985"/>
                </a:solidFill>
                <a:latin typeface="Quicksand Light"/>
                <a:ea typeface="Quicksand Light"/>
                <a:cs typeface="Quicksand Light"/>
                <a:sym typeface="Quicksand Light"/>
              </a:defRPr>
            </a:lvl8pPr>
            <a:lvl9pPr lvl="8" rtl="0">
              <a:buNone/>
              <a:defRPr sz="800">
                <a:solidFill>
                  <a:srgbClr val="494985"/>
                </a:solidFill>
                <a:latin typeface="Quicksand Light"/>
                <a:ea typeface="Quicksand Light"/>
                <a:cs typeface="Quicksand Light"/>
                <a:sym typeface="Quicksand Light"/>
              </a:defRPr>
            </a:lvl9pPr>
          </a:lstStyle>
          <a:p>
            <a:pPr marL="0" lvl="0" indent="0" algn="ctr" rtl="0">
              <a:spcBef>
                <a:spcPts val="0"/>
              </a:spcBef>
              <a:spcAft>
                <a:spcPts val="0"/>
              </a:spcAft>
              <a:buNone/>
            </a:pPr>
            <a:fld id="{00000000-1234-1234-1234-123412341234}" type="slidenum">
              <a:rPr lang="en-GB"/>
              <a:t>‹#›</a:t>
            </a:fld>
            <a:endParaRPr/>
          </a:p>
        </p:txBody>
      </p:sp>
      <p:sp>
        <p:nvSpPr>
          <p:cNvPr id="36" name="Google Shape;36;p6"/>
          <p:cNvSpPr txBox="1">
            <a:spLocks noGrp="1"/>
          </p:cNvSpPr>
          <p:nvPr>
            <p:ph type="subTitle" idx="2"/>
          </p:nvPr>
        </p:nvSpPr>
        <p:spPr>
          <a:xfrm>
            <a:off x="5257800" y="0"/>
            <a:ext cx="3564900" cy="314100"/>
          </a:xfrm>
          <a:prstGeom prst="rect">
            <a:avLst/>
          </a:prstGeom>
        </p:spPr>
        <p:txBody>
          <a:bodyPr spcFirstLastPara="1" wrap="square" lIns="91425" tIns="91425" rIns="0" bIns="91425" anchor="ctr" anchorCtr="0">
            <a:noAutofit/>
          </a:bodyPr>
          <a:lstStyle>
            <a:lvl1pPr lvl="0" algn="r" rtl="0">
              <a:lnSpc>
                <a:spcPct val="100000"/>
              </a:lnSpc>
              <a:spcBef>
                <a:spcPts val="0"/>
              </a:spcBef>
              <a:spcAft>
                <a:spcPts val="0"/>
              </a:spcAft>
              <a:buNone/>
              <a:defRPr sz="1200" b="1"/>
            </a:lvl1pPr>
            <a:lvl2pPr lvl="1" rtl="0">
              <a:spcBef>
                <a:spcPts val="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ext or Images side by side">
  <p:cSld name="TITLE_4_1_1_1_3_1_1_1">
    <p:spTree>
      <p:nvGrpSpPr>
        <p:cNvPr id="1" name="Shape 37"/>
        <p:cNvGrpSpPr/>
        <p:nvPr/>
      </p:nvGrpSpPr>
      <p:grpSpPr>
        <a:xfrm>
          <a:off x="0" y="0"/>
          <a:ext cx="0" cy="0"/>
          <a:chOff x="0" y="0"/>
          <a:chExt cx="0" cy="0"/>
        </a:xfrm>
      </p:grpSpPr>
      <p:sp>
        <p:nvSpPr>
          <p:cNvPr id="38" name="Google Shape;38;p7"/>
          <p:cNvSpPr txBox="1">
            <a:spLocks noGrp="1"/>
          </p:cNvSpPr>
          <p:nvPr>
            <p:ph type="body" idx="1"/>
          </p:nvPr>
        </p:nvSpPr>
        <p:spPr>
          <a:xfrm>
            <a:off x="310900" y="1170124"/>
            <a:ext cx="4096500" cy="3659100"/>
          </a:xfrm>
          <a:prstGeom prst="rect">
            <a:avLst/>
          </a:prstGeom>
          <a:ln>
            <a:noFill/>
          </a:ln>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39" name="Google Shape;39;p7"/>
          <p:cNvSpPr txBox="1">
            <a:spLocks noGrp="1"/>
          </p:cNvSpPr>
          <p:nvPr>
            <p:ph type="title"/>
          </p:nvPr>
        </p:nvSpPr>
        <p:spPr>
          <a:xfrm>
            <a:off x="310900" y="319600"/>
            <a:ext cx="8521200" cy="698100"/>
          </a:xfrm>
          <a:prstGeom prst="rect">
            <a:avLst/>
          </a:prstGeom>
        </p:spPr>
        <p:txBody>
          <a:bodyPr spcFirstLastPara="1" wrap="square" lIns="91425" tIns="91425" rIns="91425" bIns="91425" anchor="ctr" anchorCtr="0">
            <a:noAutofit/>
          </a:bodyPr>
          <a:lstStyle>
            <a:lvl1pPr lvl="0" rtl="0">
              <a:spcBef>
                <a:spcPts val="0"/>
              </a:spcBef>
              <a:spcAft>
                <a:spcPts val="0"/>
              </a:spcAft>
              <a:buNone/>
              <a:defRPr sz="24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40" name="Google Shape;40;p7"/>
          <p:cNvSpPr txBox="1">
            <a:spLocks noGrp="1"/>
          </p:cNvSpPr>
          <p:nvPr>
            <p:ph type="sldNum" idx="12"/>
          </p:nvPr>
        </p:nvSpPr>
        <p:spPr>
          <a:xfrm>
            <a:off x="8832200" y="4829300"/>
            <a:ext cx="311700" cy="314100"/>
          </a:xfrm>
          <a:prstGeom prst="rect">
            <a:avLst/>
          </a:prstGeom>
        </p:spPr>
        <p:txBody>
          <a:bodyPr spcFirstLastPara="1" wrap="square" lIns="91425" tIns="91425" rIns="91425" bIns="91425" anchor="t" anchorCtr="0">
            <a:noAutofit/>
          </a:bodyPr>
          <a:lstStyle>
            <a:lvl1pPr lvl="0" rtl="0">
              <a:buNone/>
              <a:defRPr sz="800">
                <a:solidFill>
                  <a:srgbClr val="494985"/>
                </a:solidFill>
                <a:latin typeface="Quicksand Light"/>
                <a:ea typeface="Quicksand Light"/>
                <a:cs typeface="Quicksand Light"/>
                <a:sym typeface="Quicksand Light"/>
              </a:defRPr>
            </a:lvl1pPr>
            <a:lvl2pPr lvl="1" rtl="0">
              <a:buNone/>
              <a:defRPr sz="800">
                <a:solidFill>
                  <a:srgbClr val="494985"/>
                </a:solidFill>
                <a:latin typeface="Quicksand Light"/>
                <a:ea typeface="Quicksand Light"/>
                <a:cs typeface="Quicksand Light"/>
                <a:sym typeface="Quicksand Light"/>
              </a:defRPr>
            </a:lvl2pPr>
            <a:lvl3pPr lvl="2" rtl="0">
              <a:buNone/>
              <a:defRPr sz="800">
                <a:solidFill>
                  <a:srgbClr val="494985"/>
                </a:solidFill>
                <a:latin typeface="Quicksand Light"/>
                <a:ea typeface="Quicksand Light"/>
                <a:cs typeface="Quicksand Light"/>
                <a:sym typeface="Quicksand Light"/>
              </a:defRPr>
            </a:lvl3pPr>
            <a:lvl4pPr lvl="3" rtl="0">
              <a:buNone/>
              <a:defRPr sz="800">
                <a:solidFill>
                  <a:srgbClr val="494985"/>
                </a:solidFill>
                <a:latin typeface="Quicksand Light"/>
                <a:ea typeface="Quicksand Light"/>
                <a:cs typeface="Quicksand Light"/>
                <a:sym typeface="Quicksand Light"/>
              </a:defRPr>
            </a:lvl4pPr>
            <a:lvl5pPr lvl="4" rtl="0">
              <a:buNone/>
              <a:defRPr sz="800">
                <a:solidFill>
                  <a:srgbClr val="494985"/>
                </a:solidFill>
                <a:latin typeface="Quicksand Light"/>
                <a:ea typeface="Quicksand Light"/>
                <a:cs typeface="Quicksand Light"/>
                <a:sym typeface="Quicksand Light"/>
              </a:defRPr>
            </a:lvl5pPr>
            <a:lvl6pPr lvl="5" rtl="0">
              <a:buNone/>
              <a:defRPr sz="800">
                <a:solidFill>
                  <a:srgbClr val="494985"/>
                </a:solidFill>
                <a:latin typeface="Quicksand Light"/>
                <a:ea typeface="Quicksand Light"/>
                <a:cs typeface="Quicksand Light"/>
                <a:sym typeface="Quicksand Light"/>
              </a:defRPr>
            </a:lvl6pPr>
            <a:lvl7pPr lvl="6" rtl="0">
              <a:buNone/>
              <a:defRPr sz="800">
                <a:solidFill>
                  <a:srgbClr val="494985"/>
                </a:solidFill>
                <a:latin typeface="Quicksand Light"/>
                <a:ea typeface="Quicksand Light"/>
                <a:cs typeface="Quicksand Light"/>
                <a:sym typeface="Quicksand Light"/>
              </a:defRPr>
            </a:lvl7pPr>
            <a:lvl8pPr lvl="7" rtl="0">
              <a:buNone/>
              <a:defRPr sz="800">
                <a:solidFill>
                  <a:srgbClr val="494985"/>
                </a:solidFill>
                <a:latin typeface="Quicksand Light"/>
                <a:ea typeface="Quicksand Light"/>
                <a:cs typeface="Quicksand Light"/>
                <a:sym typeface="Quicksand Light"/>
              </a:defRPr>
            </a:lvl8pPr>
            <a:lvl9pPr lvl="8" rtl="0">
              <a:buNone/>
              <a:defRPr sz="800">
                <a:solidFill>
                  <a:srgbClr val="494985"/>
                </a:solidFill>
                <a:latin typeface="Quicksand Light"/>
                <a:ea typeface="Quicksand Light"/>
                <a:cs typeface="Quicksand Light"/>
                <a:sym typeface="Quicksand Light"/>
              </a:defRPr>
            </a:lvl9pPr>
          </a:lstStyle>
          <a:p>
            <a:pPr marL="0" lvl="0" indent="0" algn="ctr" rtl="0">
              <a:spcBef>
                <a:spcPts val="0"/>
              </a:spcBef>
              <a:spcAft>
                <a:spcPts val="0"/>
              </a:spcAft>
              <a:buNone/>
            </a:pPr>
            <a:fld id="{00000000-1234-1234-1234-123412341234}" type="slidenum">
              <a:rPr lang="en-GB"/>
              <a:t>‹#›</a:t>
            </a:fld>
            <a:endParaRPr/>
          </a:p>
        </p:txBody>
      </p:sp>
      <p:sp>
        <p:nvSpPr>
          <p:cNvPr id="41" name="Google Shape;41;p7"/>
          <p:cNvSpPr txBox="1">
            <a:spLocks noGrp="1"/>
          </p:cNvSpPr>
          <p:nvPr>
            <p:ph type="body" idx="2"/>
          </p:nvPr>
        </p:nvSpPr>
        <p:spPr>
          <a:xfrm>
            <a:off x="4736600" y="1170100"/>
            <a:ext cx="4096500" cy="3659100"/>
          </a:xfrm>
          <a:prstGeom prst="rect">
            <a:avLst/>
          </a:prstGeom>
          <a:ln>
            <a:noFill/>
          </a:ln>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42" name="Google Shape;42;p7"/>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lvl1pPr lvl="0" algn="r" rtl="0">
              <a:lnSpc>
                <a:spcPct val="100000"/>
              </a:lnSpc>
              <a:spcBef>
                <a:spcPts val="0"/>
              </a:spcBef>
              <a:spcAft>
                <a:spcPts val="0"/>
              </a:spcAft>
              <a:buNone/>
              <a:defRPr sz="1200" b="1"/>
            </a:lvl1pPr>
            <a:lvl2pPr lvl="1" rtl="0">
              <a:spcBef>
                <a:spcPts val="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Large text">
  <p:cSld name="TITLE_4_1_1_1_1_1_1">
    <p:spTree>
      <p:nvGrpSpPr>
        <p:cNvPr id="1" name="Shape 43"/>
        <p:cNvGrpSpPr/>
        <p:nvPr/>
      </p:nvGrpSpPr>
      <p:grpSpPr>
        <a:xfrm>
          <a:off x="0" y="0"/>
          <a:ext cx="0" cy="0"/>
          <a:chOff x="0" y="0"/>
          <a:chExt cx="0" cy="0"/>
        </a:xfrm>
      </p:grpSpPr>
      <p:sp>
        <p:nvSpPr>
          <p:cNvPr id="44" name="Google Shape;44;p8"/>
          <p:cNvSpPr txBox="1">
            <a:spLocks noGrp="1"/>
          </p:cNvSpPr>
          <p:nvPr>
            <p:ph type="title"/>
          </p:nvPr>
        </p:nvSpPr>
        <p:spPr>
          <a:xfrm>
            <a:off x="310900" y="319600"/>
            <a:ext cx="8521200" cy="4508400"/>
          </a:xfrm>
          <a:prstGeom prst="rect">
            <a:avLst/>
          </a:prstGeom>
        </p:spPr>
        <p:txBody>
          <a:bodyPr spcFirstLastPara="1" wrap="square" lIns="91425" tIns="91425" rIns="91425" bIns="91425" anchor="t" anchorCtr="0">
            <a:noAutofit/>
          </a:bodyPr>
          <a:lstStyle>
            <a:lvl1pPr lvl="0" rtl="0">
              <a:spcBef>
                <a:spcPts val="0"/>
              </a:spcBef>
              <a:spcAft>
                <a:spcPts val="0"/>
              </a:spcAft>
              <a:buNone/>
              <a:defRPr sz="3600" b="0">
                <a:latin typeface="Quicksand Light"/>
                <a:ea typeface="Quicksand Light"/>
                <a:cs typeface="Quicksand Light"/>
                <a:sym typeface="Quicksand Light"/>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45" name="Google Shape;45;p8"/>
          <p:cNvSpPr txBox="1">
            <a:spLocks noGrp="1"/>
          </p:cNvSpPr>
          <p:nvPr>
            <p:ph type="sldNum" idx="12"/>
          </p:nvPr>
        </p:nvSpPr>
        <p:spPr>
          <a:xfrm>
            <a:off x="8832200" y="4829300"/>
            <a:ext cx="311700" cy="314100"/>
          </a:xfrm>
          <a:prstGeom prst="rect">
            <a:avLst/>
          </a:prstGeom>
        </p:spPr>
        <p:txBody>
          <a:bodyPr spcFirstLastPara="1" wrap="square" lIns="91425" tIns="91425" rIns="91425" bIns="91425" anchor="t" anchorCtr="0">
            <a:noAutofit/>
          </a:bodyPr>
          <a:lstStyle>
            <a:lvl1pPr lvl="0" rtl="0">
              <a:buNone/>
              <a:defRPr sz="800">
                <a:solidFill>
                  <a:srgbClr val="494985"/>
                </a:solidFill>
                <a:latin typeface="Quicksand Light"/>
                <a:ea typeface="Quicksand Light"/>
                <a:cs typeface="Quicksand Light"/>
                <a:sym typeface="Quicksand Light"/>
              </a:defRPr>
            </a:lvl1pPr>
            <a:lvl2pPr lvl="1" rtl="0">
              <a:buNone/>
              <a:defRPr sz="800">
                <a:solidFill>
                  <a:srgbClr val="494985"/>
                </a:solidFill>
                <a:latin typeface="Quicksand Light"/>
                <a:ea typeface="Quicksand Light"/>
                <a:cs typeface="Quicksand Light"/>
                <a:sym typeface="Quicksand Light"/>
              </a:defRPr>
            </a:lvl2pPr>
            <a:lvl3pPr lvl="2" rtl="0">
              <a:buNone/>
              <a:defRPr sz="800">
                <a:solidFill>
                  <a:srgbClr val="494985"/>
                </a:solidFill>
                <a:latin typeface="Quicksand Light"/>
                <a:ea typeface="Quicksand Light"/>
                <a:cs typeface="Quicksand Light"/>
                <a:sym typeface="Quicksand Light"/>
              </a:defRPr>
            </a:lvl3pPr>
            <a:lvl4pPr lvl="3" rtl="0">
              <a:buNone/>
              <a:defRPr sz="800">
                <a:solidFill>
                  <a:srgbClr val="494985"/>
                </a:solidFill>
                <a:latin typeface="Quicksand Light"/>
                <a:ea typeface="Quicksand Light"/>
                <a:cs typeface="Quicksand Light"/>
                <a:sym typeface="Quicksand Light"/>
              </a:defRPr>
            </a:lvl4pPr>
            <a:lvl5pPr lvl="4" rtl="0">
              <a:buNone/>
              <a:defRPr sz="800">
                <a:solidFill>
                  <a:srgbClr val="494985"/>
                </a:solidFill>
                <a:latin typeface="Quicksand Light"/>
                <a:ea typeface="Quicksand Light"/>
                <a:cs typeface="Quicksand Light"/>
                <a:sym typeface="Quicksand Light"/>
              </a:defRPr>
            </a:lvl5pPr>
            <a:lvl6pPr lvl="5" rtl="0">
              <a:buNone/>
              <a:defRPr sz="800">
                <a:solidFill>
                  <a:srgbClr val="494985"/>
                </a:solidFill>
                <a:latin typeface="Quicksand Light"/>
                <a:ea typeface="Quicksand Light"/>
                <a:cs typeface="Quicksand Light"/>
                <a:sym typeface="Quicksand Light"/>
              </a:defRPr>
            </a:lvl6pPr>
            <a:lvl7pPr lvl="6" rtl="0">
              <a:buNone/>
              <a:defRPr sz="800">
                <a:solidFill>
                  <a:srgbClr val="494985"/>
                </a:solidFill>
                <a:latin typeface="Quicksand Light"/>
                <a:ea typeface="Quicksand Light"/>
                <a:cs typeface="Quicksand Light"/>
                <a:sym typeface="Quicksand Light"/>
              </a:defRPr>
            </a:lvl7pPr>
            <a:lvl8pPr lvl="7" rtl="0">
              <a:buNone/>
              <a:defRPr sz="800">
                <a:solidFill>
                  <a:srgbClr val="494985"/>
                </a:solidFill>
                <a:latin typeface="Quicksand Light"/>
                <a:ea typeface="Quicksand Light"/>
                <a:cs typeface="Quicksand Light"/>
                <a:sym typeface="Quicksand Light"/>
              </a:defRPr>
            </a:lvl8pPr>
            <a:lvl9pPr lvl="8" rtl="0">
              <a:buNone/>
              <a:defRPr sz="800">
                <a:solidFill>
                  <a:srgbClr val="494985"/>
                </a:solidFill>
                <a:latin typeface="Quicksand Light"/>
                <a:ea typeface="Quicksand Light"/>
                <a:cs typeface="Quicksand Light"/>
                <a:sym typeface="Quicksand Light"/>
              </a:defRPr>
            </a:lvl9pPr>
          </a:lstStyle>
          <a:p>
            <a:pPr marL="0" lvl="0" indent="0" algn="ctr" rtl="0">
              <a:spcBef>
                <a:spcPts val="0"/>
              </a:spcBef>
              <a:spcAft>
                <a:spcPts val="0"/>
              </a:spcAft>
              <a:buNone/>
            </a:pPr>
            <a:fld id="{00000000-1234-1234-1234-123412341234}" type="slidenum">
              <a:rPr lang="en-GB"/>
              <a:t>‹#›</a:t>
            </a:fld>
            <a:endParaRPr/>
          </a:p>
        </p:txBody>
      </p:sp>
      <p:sp>
        <p:nvSpPr>
          <p:cNvPr id="46" name="Google Shape;46;p8"/>
          <p:cNvSpPr txBox="1">
            <a:spLocks noGrp="1"/>
          </p:cNvSpPr>
          <p:nvPr>
            <p:ph type="subTitle" idx="1"/>
          </p:nvPr>
        </p:nvSpPr>
        <p:spPr>
          <a:xfrm>
            <a:off x="5257800" y="0"/>
            <a:ext cx="3564900" cy="314100"/>
          </a:xfrm>
          <a:prstGeom prst="rect">
            <a:avLst/>
          </a:prstGeom>
        </p:spPr>
        <p:txBody>
          <a:bodyPr spcFirstLastPara="1" wrap="square" lIns="91425" tIns="91425" rIns="0" bIns="91425" anchor="ctr" anchorCtr="0">
            <a:noAutofit/>
          </a:bodyPr>
          <a:lstStyle>
            <a:lvl1pPr lvl="0" algn="r" rtl="0">
              <a:lnSpc>
                <a:spcPct val="100000"/>
              </a:lnSpc>
              <a:spcBef>
                <a:spcPts val="0"/>
              </a:spcBef>
              <a:spcAft>
                <a:spcPts val="0"/>
              </a:spcAft>
              <a:buNone/>
              <a:defRPr sz="1200" b="1"/>
            </a:lvl1pPr>
            <a:lvl2pPr lvl="1" rtl="0">
              <a:spcBef>
                <a:spcPts val="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1155CC">
            <a:alpha val="5590"/>
          </a:srgbClr>
        </a:solidFill>
        <a:effectLst/>
      </p:bgPr>
    </p:bg>
    <p:spTree>
      <p:nvGrpSpPr>
        <p:cNvPr id="1" name="Shape 5"/>
        <p:cNvGrpSpPr/>
        <p:nvPr/>
      </p:nvGrpSpPr>
      <p:grpSpPr>
        <a:xfrm>
          <a:off x="0" y="0"/>
          <a:ext cx="0" cy="0"/>
          <a:chOff x="0" y="0"/>
          <a:chExt cx="0" cy="0"/>
        </a:xfrm>
      </p:grpSpPr>
      <p:sp>
        <p:nvSpPr>
          <p:cNvPr id="6" name="Google Shape;6;p1"/>
          <p:cNvSpPr/>
          <p:nvPr/>
        </p:nvSpPr>
        <p:spPr>
          <a:xfrm>
            <a:off x="0" y="2725"/>
            <a:ext cx="9144000" cy="3069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7;p1"/>
          <p:cNvSpPr txBox="1">
            <a:spLocks noGrp="1"/>
          </p:cNvSpPr>
          <p:nvPr>
            <p:ph type="title"/>
          </p:nvPr>
        </p:nvSpPr>
        <p:spPr>
          <a:xfrm>
            <a:off x="310900" y="310900"/>
            <a:ext cx="8521500" cy="7068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chemeClr val="dk1"/>
              </a:buClr>
              <a:buSzPts val="2800"/>
              <a:buFont typeface="Quicksand"/>
              <a:buNone/>
              <a:defRPr sz="2800" b="1">
                <a:solidFill>
                  <a:schemeClr val="dk1"/>
                </a:solidFill>
                <a:latin typeface="Quicksand"/>
                <a:ea typeface="Quicksand"/>
                <a:cs typeface="Quicksand"/>
                <a:sym typeface="Quicksand"/>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8" name="Google Shape;8;p1"/>
          <p:cNvSpPr txBox="1">
            <a:spLocks noGrp="1"/>
          </p:cNvSpPr>
          <p:nvPr>
            <p:ph type="body" idx="1"/>
          </p:nvPr>
        </p:nvSpPr>
        <p:spPr>
          <a:xfrm>
            <a:off x="310900" y="1017725"/>
            <a:ext cx="8521500" cy="38103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Quicksand"/>
              <a:buChar char="●"/>
              <a:defRPr sz="1800">
                <a:solidFill>
                  <a:schemeClr val="dk1"/>
                </a:solidFill>
                <a:latin typeface="Quicksand"/>
                <a:ea typeface="Quicksand"/>
                <a:cs typeface="Quicksand"/>
                <a:sym typeface="Quicksand"/>
              </a:defRPr>
            </a:lvl1pPr>
            <a:lvl2pPr marL="914400" lvl="1" indent="-317500">
              <a:lnSpc>
                <a:spcPct val="115000"/>
              </a:lnSpc>
              <a:spcBef>
                <a:spcPts val="1600"/>
              </a:spcBef>
              <a:spcAft>
                <a:spcPts val="0"/>
              </a:spcAft>
              <a:buClr>
                <a:schemeClr val="dk1"/>
              </a:buClr>
              <a:buSzPts val="1400"/>
              <a:buFont typeface="Quicksand"/>
              <a:buChar char="○"/>
              <a:defRPr>
                <a:solidFill>
                  <a:schemeClr val="dk1"/>
                </a:solidFill>
                <a:latin typeface="Quicksand"/>
                <a:ea typeface="Quicksand"/>
                <a:cs typeface="Quicksand"/>
                <a:sym typeface="Quicksand"/>
              </a:defRPr>
            </a:lvl2pPr>
            <a:lvl3pPr marL="1371600" lvl="2" indent="-317500">
              <a:lnSpc>
                <a:spcPct val="115000"/>
              </a:lnSpc>
              <a:spcBef>
                <a:spcPts val="1600"/>
              </a:spcBef>
              <a:spcAft>
                <a:spcPts val="0"/>
              </a:spcAft>
              <a:buClr>
                <a:schemeClr val="dk1"/>
              </a:buClr>
              <a:buSzPts val="1400"/>
              <a:buFont typeface="Quicksand"/>
              <a:buChar char="■"/>
              <a:defRPr>
                <a:solidFill>
                  <a:schemeClr val="dk1"/>
                </a:solidFill>
                <a:latin typeface="Quicksand"/>
                <a:ea typeface="Quicksand"/>
                <a:cs typeface="Quicksand"/>
                <a:sym typeface="Quicksand"/>
              </a:defRPr>
            </a:lvl3pPr>
            <a:lvl4pPr marL="1828800" lvl="3" indent="-317500">
              <a:lnSpc>
                <a:spcPct val="115000"/>
              </a:lnSpc>
              <a:spcBef>
                <a:spcPts val="1600"/>
              </a:spcBef>
              <a:spcAft>
                <a:spcPts val="0"/>
              </a:spcAft>
              <a:buClr>
                <a:schemeClr val="dk1"/>
              </a:buClr>
              <a:buSzPts val="1400"/>
              <a:buFont typeface="Quicksand"/>
              <a:buChar char="●"/>
              <a:defRPr>
                <a:solidFill>
                  <a:schemeClr val="dk1"/>
                </a:solidFill>
                <a:latin typeface="Quicksand"/>
                <a:ea typeface="Quicksand"/>
                <a:cs typeface="Quicksand"/>
                <a:sym typeface="Quicksand"/>
              </a:defRPr>
            </a:lvl4pPr>
            <a:lvl5pPr marL="2286000" lvl="4" indent="-317500">
              <a:lnSpc>
                <a:spcPct val="115000"/>
              </a:lnSpc>
              <a:spcBef>
                <a:spcPts val="1600"/>
              </a:spcBef>
              <a:spcAft>
                <a:spcPts val="0"/>
              </a:spcAft>
              <a:buClr>
                <a:schemeClr val="dk1"/>
              </a:buClr>
              <a:buSzPts val="1400"/>
              <a:buFont typeface="Quicksand"/>
              <a:buChar char="○"/>
              <a:defRPr>
                <a:solidFill>
                  <a:schemeClr val="dk1"/>
                </a:solidFill>
                <a:latin typeface="Quicksand"/>
                <a:ea typeface="Quicksand"/>
                <a:cs typeface="Quicksand"/>
                <a:sym typeface="Quicksand"/>
              </a:defRPr>
            </a:lvl5pPr>
            <a:lvl6pPr marL="2743200" lvl="5" indent="-317500">
              <a:lnSpc>
                <a:spcPct val="115000"/>
              </a:lnSpc>
              <a:spcBef>
                <a:spcPts val="1600"/>
              </a:spcBef>
              <a:spcAft>
                <a:spcPts val="0"/>
              </a:spcAft>
              <a:buClr>
                <a:schemeClr val="dk1"/>
              </a:buClr>
              <a:buSzPts val="1400"/>
              <a:buFont typeface="Quicksand"/>
              <a:buChar char="■"/>
              <a:defRPr>
                <a:solidFill>
                  <a:schemeClr val="dk1"/>
                </a:solidFill>
                <a:latin typeface="Quicksand"/>
                <a:ea typeface="Quicksand"/>
                <a:cs typeface="Quicksand"/>
                <a:sym typeface="Quicksand"/>
              </a:defRPr>
            </a:lvl6pPr>
            <a:lvl7pPr marL="3200400" lvl="6" indent="-317500">
              <a:lnSpc>
                <a:spcPct val="115000"/>
              </a:lnSpc>
              <a:spcBef>
                <a:spcPts val="1600"/>
              </a:spcBef>
              <a:spcAft>
                <a:spcPts val="0"/>
              </a:spcAft>
              <a:buClr>
                <a:schemeClr val="dk1"/>
              </a:buClr>
              <a:buSzPts val="1400"/>
              <a:buFont typeface="Quicksand"/>
              <a:buChar char="●"/>
              <a:defRPr>
                <a:solidFill>
                  <a:schemeClr val="dk1"/>
                </a:solidFill>
                <a:latin typeface="Quicksand"/>
                <a:ea typeface="Quicksand"/>
                <a:cs typeface="Quicksand"/>
                <a:sym typeface="Quicksand"/>
              </a:defRPr>
            </a:lvl7pPr>
            <a:lvl8pPr marL="3657600" lvl="7" indent="-317500">
              <a:lnSpc>
                <a:spcPct val="115000"/>
              </a:lnSpc>
              <a:spcBef>
                <a:spcPts val="1600"/>
              </a:spcBef>
              <a:spcAft>
                <a:spcPts val="0"/>
              </a:spcAft>
              <a:buClr>
                <a:schemeClr val="dk1"/>
              </a:buClr>
              <a:buSzPts val="1400"/>
              <a:buFont typeface="Quicksand"/>
              <a:buChar char="○"/>
              <a:defRPr>
                <a:solidFill>
                  <a:schemeClr val="dk1"/>
                </a:solidFill>
                <a:latin typeface="Quicksand"/>
                <a:ea typeface="Quicksand"/>
                <a:cs typeface="Quicksand"/>
                <a:sym typeface="Quicksand"/>
              </a:defRPr>
            </a:lvl8pPr>
            <a:lvl9pPr marL="4114800" lvl="8" indent="-317500">
              <a:lnSpc>
                <a:spcPct val="115000"/>
              </a:lnSpc>
              <a:spcBef>
                <a:spcPts val="1600"/>
              </a:spcBef>
              <a:spcAft>
                <a:spcPts val="1600"/>
              </a:spcAft>
              <a:buClr>
                <a:schemeClr val="dk1"/>
              </a:buClr>
              <a:buSzPts val="1400"/>
              <a:buFont typeface="Quicksand"/>
              <a:buChar char="■"/>
              <a:defRPr>
                <a:solidFill>
                  <a:schemeClr val="dk1"/>
                </a:solidFill>
                <a:latin typeface="Quicksand"/>
                <a:ea typeface="Quicksand"/>
                <a:cs typeface="Quicksand"/>
                <a:sym typeface="Quicksand"/>
              </a:defRPr>
            </a:lvl9pPr>
          </a:lstStyle>
          <a:p>
            <a:endParaRPr/>
          </a:p>
        </p:txBody>
      </p:sp>
      <p:sp>
        <p:nvSpPr>
          <p:cNvPr id="9" name="Google Shape;9;p1"/>
          <p:cNvSpPr txBox="1">
            <a:spLocks noGrp="1"/>
          </p:cNvSpPr>
          <p:nvPr>
            <p:ph type="sldNum" idx="12"/>
          </p:nvPr>
        </p:nvSpPr>
        <p:spPr>
          <a:xfrm>
            <a:off x="8832200" y="4829300"/>
            <a:ext cx="311700" cy="314100"/>
          </a:xfrm>
          <a:prstGeom prst="rect">
            <a:avLst/>
          </a:prstGeom>
          <a:noFill/>
          <a:ln>
            <a:noFill/>
          </a:ln>
        </p:spPr>
        <p:txBody>
          <a:bodyPr spcFirstLastPara="1" wrap="square" lIns="91425" tIns="91425" rIns="91425" bIns="91425" anchor="ctr" anchorCtr="0">
            <a:noAutofit/>
          </a:bodyPr>
          <a:lstStyle>
            <a:lvl1pPr lvl="0" algn="ctr" rtl="0">
              <a:buNone/>
              <a:defRPr sz="800">
                <a:solidFill>
                  <a:srgbClr val="494985"/>
                </a:solidFill>
                <a:latin typeface="Quicksand Light"/>
                <a:ea typeface="Quicksand Light"/>
                <a:cs typeface="Quicksand Light"/>
                <a:sym typeface="Quicksand Light"/>
              </a:defRPr>
            </a:lvl1pPr>
            <a:lvl2pPr lvl="1" algn="ctr" rtl="0">
              <a:buNone/>
              <a:defRPr sz="800">
                <a:solidFill>
                  <a:srgbClr val="494985"/>
                </a:solidFill>
                <a:latin typeface="Quicksand Light"/>
                <a:ea typeface="Quicksand Light"/>
                <a:cs typeface="Quicksand Light"/>
                <a:sym typeface="Quicksand Light"/>
              </a:defRPr>
            </a:lvl2pPr>
            <a:lvl3pPr lvl="2" algn="ctr" rtl="0">
              <a:buNone/>
              <a:defRPr sz="800">
                <a:solidFill>
                  <a:srgbClr val="494985"/>
                </a:solidFill>
                <a:latin typeface="Quicksand Light"/>
                <a:ea typeface="Quicksand Light"/>
                <a:cs typeface="Quicksand Light"/>
                <a:sym typeface="Quicksand Light"/>
              </a:defRPr>
            </a:lvl3pPr>
            <a:lvl4pPr lvl="3" algn="ctr" rtl="0">
              <a:buNone/>
              <a:defRPr sz="800">
                <a:solidFill>
                  <a:srgbClr val="494985"/>
                </a:solidFill>
                <a:latin typeface="Quicksand Light"/>
                <a:ea typeface="Quicksand Light"/>
                <a:cs typeface="Quicksand Light"/>
                <a:sym typeface="Quicksand Light"/>
              </a:defRPr>
            </a:lvl4pPr>
            <a:lvl5pPr lvl="4" algn="ctr" rtl="0">
              <a:buNone/>
              <a:defRPr sz="800">
                <a:solidFill>
                  <a:srgbClr val="494985"/>
                </a:solidFill>
                <a:latin typeface="Quicksand Light"/>
                <a:ea typeface="Quicksand Light"/>
                <a:cs typeface="Quicksand Light"/>
                <a:sym typeface="Quicksand Light"/>
              </a:defRPr>
            </a:lvl5pPr>
            <a:lvl6pPr lvl="5" algn="ctr" rtl="0">
              <a:buNone/>
              <a:defRPr sz="800">
                <a:solidFill>
                  <a:srgbClr val="494985"/>
                </a:solidFill>
                <a:latin typeface="Quicksand Light"/>
                <a:ea typeface="Quicksand Light"/>
                <a:cs typeface="Quicksand Light"/>
                <a:sym typeface="Quicksand Light"/>
              </a:defRPr>
            </a:lvl6pPr>
            <a:lvl7pPr lvl="6" algn="ctr" rtl="0">
              <a:buNone/>
              <a:defRPr sz="800">
                <a:solidFill>
                  <a:srgbClr val="494985"/>
                </a:solidFill>
                <a:latin typeface="Quicksand Light"/>
                <a:ea typeface="Quicksand Light"/>
                <a:cs typeface="Quicksand Light"/>
                <a:sym typeface="Quicksand Light"/>
              </a:defRPr>
            </a:lvl7pPr>
            <a:lvl8pPr lvl="7" algn="ctr" rtl="0">
              <a:buNone/>
              <a:defRPr sz="800">
                <a:solidFill>
                  <a:srgbClr val="494985"/>
                </a:solidFill>
                <a:latin typeface="Quicksand Light"/>
                <a:ea typeface="Quicksand Light"/>
                <a:cs typeface="Quicksand Light"/>
                <a:sym typeface="Quicksand Light"/>
              </a:defRPr>
            </a:lvl8pPr>
            <a:lvl9pPr lvl="8" algn="ctr" rtl="0">
              <a:buNone/>
              <a:defRPr sz="800">
                <a:solidFill>
                  <a:srgbClr val="494985"/>
                </a:solidFill>
                <a:latin typeface="Quicksand Light"/>
                <a:ea typeface="Quicksand Light"/>
                <a:cs typeface="Quicksand Light"/>
                <a:sym typeface="Quicksand Light"/>
              </a:defRPr>
            </a:lvl9pPr>
          </a:lstStyle>
          <a:p>
            <a:pPr marL="0" lvl="0" indent="0" algn="ct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196">
          <p15:clr>
            <a:srgbClr val="EA4335"/>
          </p15:clr>
        </p15:guide>
        <p15:guide id="2" orient="horz" pos="196">
          <p15:clr>
            <a:srgbClr val="EA4335"/>
          </p15:clr>
        </p15:guide>
        <p15:guide id="3" orient="horz" pos="641">
          <p15:clr>
            <a:srgbClr val="EA4335"/>
          </p15:clr>
        </p15:guide>
        <p15:guide id="4" pos="2776">
          <p15:clr>
            <a:srgbClr val="EA4335"/>
          </p15:clr>
        </p15:guide>
        <p15:guide id="5" orient="horz" pos="812">
          <p15:clr>
            <a:srgbClr val="EA4335"/>
          </p15:clr>
        </p15:guide>
        <p15:guide id="6" pos="2984">
          <p15:clr>
            <a:srgbClr val="EA4335"/>
          </p15:clr>
        </p15:guide>
        <p15:guide id="7" pos="5564">
          <p15:clr>
            <a:srgbClr val="EA4335"/>
          </p15:clr>
        </p15:guide>
        <p15:guide id="8" orient="horz" pos="2592">
          <p15:clr>
            <a:srgbClr val="EA4335"/>
          </p15:clr>
        </p15:guide>
        <p15:guide id="9" pos="2448">
          <p15:clr>
            <a:srgbClr val="EA4335"/>
          </p15:clr>
        </p15:guide>
        <p15:guide id="10" pos="3312">
          <p15:clr>
            <a:srgbClr val="EA4335"/>
          </p15:clr>
        </p15:guide>
        <p15:guide id="11" orient="horz" pos="3041">
          <p15:clr>
            <a:srgbClr val="EA4335"/>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50"/>
        <p:cNvGrpSpPr/>
        <p:nvPr/>
      </p:nvGrpSpPr>
      <p:grpSpPr>
        <a:xfrm>
          <a:off x="0" y="0"/>
          <a:ext cx="0" cy="0"/>
          <a:chOff x="0" y="0"/>
          <a:chExt cx="0" cy="0"/>
        </a:xfrm>
      </p:grpSpPr>
      <p:pic>
        <p:nvPicPr>
          <p:cNvPr id="53" name="Google Shape;53;p9"/>
          <p:cNvPicPr preferRelativeResize="0"/>
          <p:nvPr/>
        </p:nvPicPr>
        <p:blipFill>
          <a:blip r:embed="rId3">
            <a:alphaModFix/>
          </a:blip>
          <a:stretch>
            <a:fillRect/>
          </a:stretch>
        </p:blipFill>
        <p:spPr>
          <a:xfrm>
            <a:off x="0" y="1350950"/>
            <a:ext cx="2949750" cy="3792550"/>
          </a:xfrm>
          <a:prstGeom prst="rect">
            <a:avLst/>
          </a:prstGeom>
          <a:noFill/>
          <a:ln>
            <a:noFill/>
          </a:ln>
        </p:spPr>
      </p:pic>
      <p:sp>
        <p:nvSpPr>
          <p:cNvPr id="54" name="Google Shape;54;p9"/>
          <p:cNvSpPr txBox="1"/>
          <p:nvPr/>
        </p:nvSpPr>
        <p:spPr>
          <a:xfrm>
            <a:off x="5007650" y="2448975"/>
            <a:ext cx="2949900" cy="504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400" b="1" dirty="0">
                <a:solidFill>
                  <a:schemeClr val="dk1"/>
                </a:solidFill>
                <a:latin typeface="Quicksand"/>
                <a:ea typeface="Quicksand"/>
                <a:cs typeface="Quicksand"/>
                <a:sym typeface="Quicksand"/>
              </a:rPr>
              <a:t>Virtual Pet</a:t>
            </a:r>
            <a:endParaRPr dirty="0"/>
          </a:p>
        </p:txBody>
      </p:sp>
      <p:sp>
        <p:nvSpPr>
          <p:cNvPr id="8" name="Google Shape;51;p9"/>
          <p:cNvSpPr txBox="1">
            <a:spLocks noGrp="1"/>
          </p:cNvSpPr>
          <p:nvPr>
            <p:ph type="title"/>
          </p:nvPr>
        </p:nvSpPr>
        <p:spPr>
          <a:xfrm>
            <a:off x="315764" y="576775"/>
            <a:ext cx="8626711" cy="2034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5400" dirty="0" smtClean="0"/>
              <a:t>Bourne Grammar Studios</a:t>
            </a:r>
            <a:endParaRPr sz="5400" dirty="0"/>
          </a:p>
        </p:txBody>
      </p:sp>
      <p:sp>
        <p:nvSpPr>
          <p:cNvPr id="9" name="Rectangle 8"/>
          <p:cNvSpPr/>
          <p:nvPr/>
        </p:nvSpPr>
        <p:spPr>
          <a:xfrm>
            <a:off x="8144081" y="4275971"/>
            <a:ext cx="934135" cy="756518"/>
          </a:xfrm>
          <a:prstGeom prst="rect">
            <a:avLst/>
          </a:prstGeom>
          <a:solidFill>
            <a:srgbClr val="E9E9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58"/>
        <p:cNvGrpSpPr/>
        <p:nvPr/>
      </p:nvGrpSpPr>
      <p:grpSpPr>
        <a:xfrm>
          <a:off x="0" y="0"/>
          <a:ext cx="0" cy="0"/>
          <a:chOff x="0" y="0"/>
          <a:chExt cx="0" cy="0"/>
        </a:xfrm>
      </p:grpSpPr>
      <p:sp>
        <p:nvSpPr>
          <p:cNvPr id="59" name="Google Shape;59;p10"/>
          <p:cNvSpPr txBox="1">
            <a:spLocks noGrp="1"/>
          </p:cNvSpPr>
          <p:nvPr>
            <p:ph type="title"/>
          </p:nvPr>
        </p:nvSpPr>
        <p:spPr>
          <a:xfrm>
            <a:off x="310900" y="319600"/>
            <a:ext cx="8521200" cy="69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Virtual Pet</a:t>
            </a:r>
            <a:endParaRPr/>
          </a:p>
        </p:txBody>
      </p:sp>
      <p:sp>
        <p:nvSpPr>
          <p:cNvPr id="60" name="Google Shape;60;p10"/>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a:t>Project description</a:t>
            </a:r>
            <a:endParaRPr/>
          </a:p>
        </p:txBody>
      </p:sp>
      <p:sp>
        <p:nvSpPr>
          <p:cNvPr id="61" name="Google Shape;61;p10"/>
          <p:cNvSpPr txBox="1">
            <a:spLocks noGrp="1"/>
          </p:cNvSpPr>
          <p:nvPr>
            <p:ph type="body" idx="1"/>
          </p:nvPr>
        </p:nvSpPr>
        <p:spPr>
          <a:xfrm>
            <a:off x="310900" y="1170124"/>
            <a:ext cx="4096500" cy="3659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How well can you look after a pet? </a:t>
            </a:r>
            <a:endParaRPr/>
          </a:p>
          <a:p>
            <a:pPr marL="0" lvl="0" indent="0" algn="l" rtl="0">
              <a:spcBef>
                <a:spcPts val="1600"/>
              </a:spcBef>
              <a:spcAft>
                <a:spcPts val="1600"/>
              </a:spcAft>
              <a:buNone/>
            </a:pPr>
            <a:r>
              <a:rPr lang="en-GB"/>
              <a:t>In this app, the user will need to feed and exercise their virtual pet. Be careful, because too much food will not be good for the pet and the game will end if you forget about looking after the poor thing. </a:t>
            </a:r>
            <a:endParaRPr/>
          </a:p>
        </p:txBody>
      </p:sp>
      <p:sp>
        <p:nvSpPr>
          <p:cNvPr id="62" name="Google Shape;62;p10"/>
          <p:cNvSpPr txBox="1">
            <a:spLocks noGrp="1"/>
          </p:cNvSpPr>
          <p:nvPr>
            <p:ph type="sldNum" idx="12"/>
          </p:nvPr>
        </p:nvSpPr>
        <p:spPr>
          <a:xfrm>
            <a:off x="8832200" y="4829300"/>
            <a:ext cx="311700" cy="31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GB"/>
              <a:t>2</a:t>
            </a:fld>
            <a:endParaRPr/>
          </a:p>
        </p:txBody>
      </p:sp>
      <p:pic>
        <p:nvPicPr>
          <p:cNvPr id="63" name="Google Shape;63;p10"/>
          <p:cNvPicPr preferRelativeResize="0"/>
          <p:nvPr/>
        </p:nvPicPr>
        <p:blipFill>
          <a:blip r:embed="rId3">
            <a:alphaModFix/>
          </a:blip>
          <a:stretch>
            <a:fillRect/>
          </a:stretch>
        </p:blipFill>
        <p:spPr>
          <a:xfrm>
            <a:off x="5326427" y="810950"/>
            <a:ext cx="3100949" cy="352157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67"/>
        <p:cNvGrpSpPr/>
        <p:nvPr/>
      </p:nvGrpSpPr>
      <p:grpSpPr>
        <a:xfrm>
          <a:off x="0" y="0"/>
          <a:ext cx="0" cy="0"/>
          <a:chOff x="0" y="0"/>
          <a:chExt cx="0" cy="0"/>
        </a:xfrm>
      </p:grpSpPr>
      <p:sp>
        <p:nvSpPr>
          <p:cNvPr id="68" name="Google Shape;68;p11"/>
          <p:cNvSpPr txBox="1">
            <a:spLocks noGrp="1"/>
          </p:cNvSpPr>
          <p:nvPr>
            <p:ph type="title"/>
          </p:nvPr>
        </p:nvSpPr>
        <p:spPr>
          <a:xfrm>
            <a:off x="311400" y="242150"/>
            <a:ext cx="8521200" cy="69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Project 1: Success criteria</a:t>
            </a:r>
            <a:endParaRPr/>
          </a:p>
        </p:txBody>
      </p:sp>
      <p:sp>
        <p:nvSpPr>
          <p:cNvPr id="69" name="Google Shape;69;p11"/>
          <p:cNvSpPr txBox="1">
            <a:spLocks noGrp="1"/>
          </p:cNvSpPr>
          <p:nvPr>
            <p:ph type="sldNum" idx="12"/>
          </p:nvPr>
        </p:nvSpPr>
        <p:spPr>
          <a:xfrm>
            <a:off x="8832200" y="4829300"/>
            <a:ext cx="311700" cy="31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GB"/>
              <a:t>3</a:t>
            </a:fld>
            <a:endParaRPr/>
          </a:p>
        </p:txBody>
      </p:sp>
      <p:sp>
        <p:nvSpPr>
          <p:cNvPr id="70" name="Google Shape;70;p11"/>
          <p:cNvSpPr txBox="1">
            <a:spLocks noGrp="1"/>
          </p:cNvSpPr>
          <p:nvPr>
            <p:ph type="body" idx="2"/>
          </p:nvPr>
        </p:nvSpPr>
        <p:spPr>
          <a:xfrm>
            <a:off x="311400" y="762325"/>
            <a:ext cx="8586000" cy="698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Below are some mandatory success criteria. You should add between two and four additional success criteria that you would like your project to be judged on​.</a:t>
            </a:r>
            <a:endParaRPr/>
          </a:p>
          <a:p>
            <a:pPr marL="0" lvl="0" indent="0" algn="l" rtl="0">
              <a:spcBef>
                <a:spcPts val="1600"/>
              </a:spcBef>
              <a:spcAft>
                <a:spcPts val="1600"/>
              </a:spcAft>
              <a:buNone/>
            </a:pPr>
            <a:endParaRPr sz="1400"/>
          </a:p>
        </p:txBody>
      </p:sp>
      <p:sp>
        <p:nvSpPr>
          <p:cNvPr id="71" name="Google Shape;71;p11"/>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a:t>Success criteria</a:t>
            </a:r>
            <a:endParaRPr/>
          </a:p>
        </p:txBody>
      </p:sp>
      <p:graphicFrame>
        <p:nvGraphicFramePr>
          <p:cNvPr id="72" name="Google Shape;72;p11"/>
          <p:cNvGraphicFramePr/>
          <p:nvPr/>
        </p:nvGraphicFramePr>
        <p:xfrm>
          <a:off x="396950" y="1536620"/>
          <a:ext cx="8092575" cy="3596490"/>
        </p:xfrm>
        <a:graphic>
          <a:graphicData uri="http://schemas.openxmlformats.org/drawingml/2006/table">
            <a:tbl>
              <a:tblPr>
                <a:noFill/>
                <a:tableStyleId>{165E5A3D-ADAD-406B-A25A-1DCBAF47F075}</a:tableStyleId>
              </a:tblPr>
              <a:tblGrid>
                <a:gridCol w="7393900">
                  <a:extLst>
                    <a:ext uri="{9D8B030D-6E8A-4147-A177-3AD203B41FA5}">
                      <a16:colId xmlns:a16="http://schemas.microsoft.com/office/drawing/2014/main" val="20000"/>
                    </a:ext>
                  </a:extLst>
                </a:gridCol>
                <a:gridCol w="698675">
                  <a:extLst>
                    <a:ext uri="{9D8B030D-6E8A-4147-A177-3AD203B41FA5}">
                      <a16:colId xmlns:a16="http://schemas.microsoft.com/office/drawing/2014/main" val="20001"/>
                    </a:ext>
                  </a:extLst>
                </a:gridCol>
              </a:tblGrid>
              <a:tr h="396225">
                <a:tc>
                  <a:txBody>
                    <a:bodyPr/>
                    <a:lstStyle/>
                    <a:p>
                      <a:pPr marL="0" lvl="0" indent="0" algn="l" rtl="0">
                        <a:spcBef>
                          <a:spcPts val="0"/>
                        </a:spcBef>
                        <a:spcAft>
                          <a:spcPts val="0"/>
                        </a:spcAft>
                        <a:buNone/>
                      </a:pPr>
                      <a:r>
                        <a:rPr lang="en-GB" b="1">
                          <a:solidFill>
                            <a:schemeClr val="dk1"/>
                          </a:solidFill>
                          <a:latin typeface="Quicksand"/>
                          <a:ea typeface="Quicksand"/>
                          <a:cs typeface="Quicksand"/>
                          <a:sym typeface="Quicksand"/>
                        </a:rPr>
                        <a:t>Success criterion</a:t>
                      </a:r>
                      <a:endParaRPr b="1">
                        <a:solidFill>
                          <a:schemeClr val="dk1"/>
                        </a:solidFill>
                        <a:latin typeface="Quicksand"/>
                        <a:ea typeface="Quicksand"/>
                        <a:cs typeface="Quicksand"/>
                        <a:sym typeface="Quicksand"/>
                      </a:endParaRPr>
                    </a:p>
                  </a:txBody>
                  <a:tcPr marL="91425" marR="91425" marT="91425" marB="91425"/>
                </a:tc>
                <a:tc>
                  <a:txBody>
                    <a:bodyPr/>
                    <a:lstStyle/>
                    <a:p>
                      <a:pPr marL="0" lvl="0" indent="0" algn="l" rtl="0">
                        <a:spcBef>
                          <a:spcPts val="0"/>
                        </a:spcBef>
                        <a:spcAft>
                          <a:spcPts val="0"/>
                        </a:spcAft>
                        <a:buNone/>
                      </a:pPr>
                      <a:r>
                        <a:rPr lang="en-GB" b="1">
                          <a:solidFill>
                            <a:schemeClr val="dk1"/>
                          </a:solidFill>
                          <a:latin typeface="Quicksand"/>
                          <a:ea typeface="Quicksand"/>
                          <a:cs typeface="Quicksand"/>
                          <a:sym typeface="Quicksand"/>
                        </a:rPr>
                        <a:t>Met?</a:t>
                      </a:r>
                      <a:endParaRPr b="1">
                        <a:solidFill>
                          <a:schemeClr val="dk1"/>
                        </a:solidFill>
                        <a:latin typeface="Quicksand"/>
                        <a:ea typeface="Quicksand"/>
                        <a:cs typeface="Quicksand"/>
                        <a:sym typeface="Quicksand"/>
                      </a:endParaRPr>
                    </a:p>
                  </a:txBody>
                  <a:tcPr marL="91425" marR="91425" marT="91425" marB="91425"/>
                </a:tc>
                <a:extLst>
                  <a:ext uri="{0D108BD9-81ED-4DB2-BD59-A6C34878D82A}">
                    <a16:rowId xmlns:a16="http://schemas.microsoft.com/office/drawing/2014/main" val="10000"/>
                  </a:ext>
                </a:extLst>
              </a:tr>
              <a:tr h="396225">
                <a:tc>
                  <a:txBody>
                    <a:bodyPr/>
                    <a:lstStyle/>
                    <a:p>
                      <a:pPr marL="0" lvl="0" indent="0" algn="l" rtl="0">
                        <a:spcBef>
                          <a:spcPts val="0"/>
                        </a:spcBef>
                        <a:spcAft>
                          <a:spcPts val="0"/>
                        </a:spcAft>
                        <a:buNone/>
                      </a:pPr>
                      <a:r>
                        <a:rPr lang="en-GB">
                          <a:solidFill>
                            <a:schemeClr val="dk1"/>
                          </a:solidFill>
                          <a:latin typeface="Quicksand"/>
                          <a:ea typeface="Quicksand"/>
                          <a:cs typeface="Quicksand"/>
                          <a:sym typeface="Quicksand"/>
                        </a:rPr>
                        <a:t>1. There must be buttons to allow the user to ‘feed’ and ‘exercise’ their pet.</a:t>
                      </a:r>
                      <a:endParaRPr>
                        <a:solidFill>
                          <a:schemeClr val="dk1"/>
                        </a:solidFill>
                        <a:latin typeface="Quicksand"/>
                        <a:ea typeface="Quicksand"/>
                        <a:cs typeface="Quicksand"/>
                        <a:sym typeface="Quicksand"/>
                      </a:endParaRPr>
                    </a:p>
                  </a:txBody>
                  <a:tcPr marL="91425" marR="91425" marT="91425" marB="91425"/>
                </a:tc>
                <a:tc>
                  <a:txBody>
                    <a:bodyPr/>
                    <a:lstStyle/>
                    <a:p>
                      <a:pPr marL="0" lvl="0" indent="0" algn="l" rtl="0">
                        <a:spcBef>
                          <a:spcPts val="0"/>
                        </a:spcBef>
                        <a:spcAft>
                          <a:spcPts val="0"/>
                        </a:spcAft>
                        <a:buNone/>
                      </a:pPr>
                      <a:endParaRPr>
                        <a:solidFill>
                          <a:schemeClr val="dk1"/>
                        </a:solidFill>
                        <a:latin typeface="Quicksand"/>
                        <a:ea typeface="Quicksand"/>
                        <a:cs typeface="Quicksand"/>
                        <a:sym typeface="Quicksand"/>
                      </a:endParaRPr>
                    </a:p>
                  </a:txBody>
                  <a:tcPr marL="91425" marR="91425" marT="91425" marB="91425"/>
                </a:tc>
                <a:extLst>
                  <a:ext uri="{0D108BD9-81ED-4DB2-BD59-A6C34878D82A}">
                    <a16:rowId xmlns:a16="http://schemas.microsoft.com/office/drawing/2014/main" val="10001"/>
                  </a:ext>
                </a:extLst>
              </a:tr>
              <a:tr h="396225">
                <a:tc>
                  <a:txBody>
                    <a:bodyPr/>
                    <a:lstStyle/>
                    <a:p>
                      <a:pPr marL="0" lvl="0" indent="0" algn="l" rtl="0">
                        <a:spcBef>
                          <a:spcPts val="0"/>
                        </a:spcBef>
                        <a:spcAft>
                          <a:spcPts val="0"/>
                        </a:spcAft>
                        <a:buNone/>
                      </a:pPr>
                      <a:r>
                        <a:rPr lang="en-GB">
                          <a:solidFill>
                            <a:schemeClr val="dk1"/>
                          </a:solidFill>
                          <a:latin typeface="Quicksand"/>
                          <a:ea typeface="Quicksand"/>
                          <a:cs typeface="Quicksand"/>
                          <a:sym typeface="Quicksand"/>
                        </a:rPr>
                        <a:t>2. The values of Feed and Exercise must increase by one each time the button is clicked.</a:t>
                      </a:r>
                      <a:endParaRPr>
                        <a:solidFill>
                          <a:schemeClr val="dk1"/>
                        </a:solidFill>
                        <a:latin typeface="Quicksand"/>
                        <a:ea typeface="Quicksand"/>
                        <a:cs typeface="Quicksand"/>
                        <a:sym typeface="Quicksand"/>
                      </a:endParaRPr>
                    </a:p>
                  </a:txBody>
                  <a:tcPr marL="91425" marR="91425" marT="91425" marB="91425"/>
                </a:tc>
                <a:tc>
                  <a:txBody>
                    <a:bodyPr/>
                    <a:lstStyle/>
                    <a:p>
                      <a:pPr marL="0" lvl="0" indent="0" algn="l" rtl="0">
                        <a:spcBef>
                          <a:spcPts val="0"/>
                        </a:spcBef>
                        <a:spcAft>
                          <a:spcPts val="0"/>
                        </a:spcAft>
                        <a:buNone/>
                      </a:pPr>
                      <a:endParaRPr>
                        <a:solidFill>
                          <a:schemeClr val="dk1"/>
                        </a:solidFill>
                        <a:latin typeface="Quicksand"/>
                        <a:ea typeface="Quicksand"/>
                        <a:cs typeface="Quicksand"/>
                        <a:sym typeface="Quicksand"/>
                      </a:endParaRPr>
                    </a:p>
                  </a:txBody>
                  <a:tcPr marL="91425" marR="91425" marT="91425" marB="91425"/>
                </a:tc>
                <a:extLst>
                  <a:ext uri="{0D108BD9-81ED-4DB2-BD59-A6C34878D82A}">
                    <a16:rowId xmlns:a16="http://schemas.microsoft.com/office/drawing/2014/main" val="10002"/>
                  </a:ext>
                </a:extLst>
              </a:tr>
              <a:tr h="601950">
                <a:tc>
                  <a:txBody>
                    <a:bodyPr/>
                    <a:lstStyle/>
                    <a:p>
                      <a:pPr marL="0" lvl="0" indent="0" algn="l" rtl="0">
                        <a:spcBef>
                          <a:spcPts val="0"/>
                        </a:spcBef>
                        <a:spcAft>
                          <a:spcPts val="0"/>
                        </a:spcAft>
                        <a:buNone/>
                      </a:pPr>
                      <a:r>
                        <a:rPr lang="en-GB">
                          <a:solidFill>
                            <a:schemeClr val="dk1"/>
                          </a:solidFill>
                          <a:latin typeface="Quicksand"/>
                          <a:ea typeface="Quicksand"/>
                          <a:cs typeface="Quicksand"/>
                          <a:sym typeface="Quicksand"/>
                        </a:rPr>
                        <a:t>3. The values of Feed and Exercise must decrease by a minimum of three at random time intervals of three to ten seconds.</a:t>
                      </a:r>
                      <a:endParaRPr>
                        <a:solidFill>
                          <a:schemeClr val="dk1"/>
                        </a:solidFill>
                        <a:latin typeface="Quicksand"/>
                        <a:ea typeface="Quicksand"/>
                        <a:cs typeface="Quicksand"/>
                        <a:sym typeface="Quicksand"/>
                      </a:endParaRPr>
                    </a:p>
                  </a:txBody>
                  <a:tcPr marL="91425" marR="91425" marT="91425" marB="91425"/>
                </a:tc>
                <a:tc>
                  <a:txBody>
                    <a:bodyPr/>
                    <a:lstStyle/>
                    <a:p>
                      <a:pPr marL="0" lvl="0" indent="0" algn="l" rtl="0">
                        <a:spcBef>
                          <a:spcPts val="0"/>
                        </a:spcBef>
                        <a:spcAft>
                          <a:spcPts val="0"/>
                        </a:spcAft>
                        <a:buNone/>
                      </a:pPr>
                      <a:endParaRPr>
                        <a:solidFill>
                          <a:schemeClr val="dk1"/>
                        </a:solidFill>
                        <a:latin typeface="Quicksand"/>
                        <a:ea typeface="Quicksand"/>
                        <a:cs typeface="Quicksand"/>
                        <a:sym typeface="Quicksand"/>
                      </a:endParaRPr>
                    </a:p>
                  </a:txBody>
                  <a:tcPr marL="91425" marR="91425" marT="91425" marB="91425"/>
                </a:tc>
                <a:extLst>
                  <a:ext uri="{0D108BD9-81ED-4DB2-BD59-A6C34878D82A}">
                    <a16:rowId xmlns:a16="http://schemas.microsoft.com/office/drawing/2014/main" val="10003"/>
                  </a:ext>
                </a:extLst>
              </a:tr>
              <a:tr h="601950">
                <a:tc>
                  <a:txBody>
                    <a:bodyPr/>
                    <a:lstStyle/>
                    <a:p>
                      <a:pPr marL="0" lvl="0" indent="0" algn="l" rtl="0">
                        <a:spcBef>
                          <a:spcPts val="0"/>
                        </a:spcBef>
                        <a:spcAft>
                          <a:spcPts val="0"/>
                        </a:spcAft>
                        <a:buNone/>
                      </a:pPr>
                      <a:r>
                        <a:rPr lang="en-GB">
                          <a:solidFill>
                            <a:schemeClr val="dk1"/>
                          </a:solidFill>
                          <a:latin typeface="Quicksand"/>
                          <a:ea typeface="Quicksand"/>
                          <a:cs typeface="Quicksand"/>
                          <a:sym typeface="Quicksand"/>
                        </a:rPr>
                        <a:t>4. If the value of Feed or Exercise is zero or below, the game must stop and go to a ‘Game over’ screen.</a:t>
                      </a:r>
                      <a:endParaRPr>
                        <a:solidFill>
                          <a:schemeClr val="dk1"/>
                        </a:solidFill>
                        <a:latin typeface="Quicksand"/>
                        <a:ea typeface="Quicksand"/>
                        <a:cs typeface="Quicksand"/>
                        <a:sym typeface="Quicksand"/>
                      </a:endParaRPr>
                    </a:p>
                  </a:txBody>
                  <a:tcPr marL="91425" marR="91425" marT="91425" marB="91425"/>
                </a:tc>
                <a:tc>
                  <a:txBody>
                    <a:bodyPr/>
                    <a:lstStyle/>
                    <a:p>
                      <a:pPr marL="0" lvl="0" indent="0" algn="l" rtl="0">
                        <a:spcBef>
                          <a:spcPts val="0"/>
                        </a:spcBef>
                        <a:spcAft>
                          <a:spcPts val="0"/>
                        </a:spcAft>
                        <a:buNone/>
                      </a:pPr>
                      <a:endParaRPr>
                        <a:solidFill>
                          <a:schemeClr val="dk1"/>
                        </a:solidFill>
                        <a:latin typeface="Quicksand"/>
                        <a:ea typeface="Quicksand"/>
                        <a:cs typeface="Quicksand"/>
                        <a:sym typeface="Quicksand"/>
                      </a:endParaRPr>
                    </a:p>
                  </a:txBody>
                  <a:tcPr marL="91425" marR="91425" marT="91425" marB="91425"/>
                </a:tc>
                <a:extLst>
                  <a:ext uri="{0D108BD9-81ED-4DB2-BD59-A6C34878D82A}">
                    <a16:rowId xmlns:a16="http://schemas.microsoft.com/office/drawing/2014/main" val="10004"/>
                  </a:ext>
                </a:extLst>
              </a:tr>
              <a:tr h="396225">
                <a:tc>
                  <a:txBody>
                    <a:bodyPr/>
                    <a:lstStyle/>
                    <a:p>
                      <a:pPr marL="0" lvl="0" indent="0" algn="l" rtl="0">
                        <a:spcBef>
                          <a:spcPts val="0"/>
                        </a:spcBef>
                        <a:spcAft>
                          <a:spcPts val="0"/>
                        </a:spcAft>
                        <a:buNone/>
                      </a:pPr>
                      <a:r>
                        <a:rPr lang="en-GB">
                          <a:solidFill>
                            <a:schemeClr val="dk1"/>
                          </a:solidFill>
                          <a:latin typeface="Quicksand"/>
                          <a:ea typeface="Quicksand"/>
                          <a:cs typeface="Quicksand"/>
                          <a:sym typeface="Quicksand"/>
                        </a:rPr>
                        <a:t>5.</a:t>
                      </a:r>
                      <a:endParaRPr>
                        <a:solidFill>
                          <a:schemeClr val="dk1"/>
                        </a:solidFill>
                        <a:latin typeface="Quicksand"/>
                        <a:ea typeface="Quicksand"/>
                        <a:cs typeface="Quicksand"/>
                        <a:sym typeface="Quicksand"/>
                      </a:endParaRPr>
                    </a:p>
                  </a:txBody>
                  <a:tcPr marL="91425" marR="91425" marT="91425" marB="91425"/>
                </a:tc>
                <a:tc>
                  <a:txBody>
                    <a:bodyPr/>
                    <a:lstStyle/>
                    <a:p>
                      <a:pPr marL="0" lvl="0" indent="0" algn="l" rtl="0">
                        <a:spcBef>
                          <a:spcPts val="0"/>
                        </a:spcBef>
                        <a:spcAft>
                          <a:spcPts val="0"/>
                        </a:spcAft>
                        <a:buNone/>
                      </a:pPr>
                      <a:endParaRPr>
                        <a:solidFill>
                          <a:schemeClr val="dk1"/>
                        </a:solidFill>
                        <a:latin typeface="Quicksand"/>
                        <a:ea typeface="Quicksand"/>
                        <a:cs typeface="Quicksand"/>
                        <a:sym typeface="Quicksand"/>
                      </a:endParaRPr>
                    </a:p>
                  </a:txBody>
                  <a:tcPr marL="91425" marR="91425" marT="91425" marB="91425"/>
                </a:tc>
                <a:extLst>
                  <a:ext uri="{0D108BD9-81ED-4DB2-BD59-A6C34878D82A}">
                    <a16:rowId xmlns:a16="http://schemas.microsoft.com/office/drawing/2014/main" val="10005"/>
                  </a:ext>
                </a:extLst>
              </a:tr>
              <a:tr h="396225">
                <a:tc>
                  <a:txBody>
                    <a:bodyPr/>
                    <a:lstStyle/>
                    <a:p>
                      <a:pPr marL="0" lvl="0" indent="0" algn="l" rtl="0">
                        <a:spcBef>
                          <a:spcPts val="0"/>
                        </a:spcBef>
                        <a:spcAft>
                          <a:spcPts val="0"/>
                        </a:spcAft>
                        <a:buNone/>
                      </a:pPr>
                      <a:r>
                        <a:rPr lang="en-GB">
                          <a:solidFill>
                            <a:schemeClr val="dk1"/>
                          </a:solidFill>
                          <a:latin typeface="Quicksand"/>
                          <a:ea typeface="Quicksand"/>
                          <a:cs typeface="Quicksand"/>
                          <a:sym typeface="Quicksand"/>
                        </a:rPr>
                        <a:t>6.</a:t>
                      </a:r>
                      <a:endParaRPr>
                        <a:solidFill>
                          <a:schemeClr val="dk1"/>
                        </a:solidFill>
                        <a:latin typeface="Quicksand"/>
                        <a:ea typeface="Quicksand"/>
                        <a:cs typeface="Quicksand"/>
                        <a:sym typeface="Quicksand"/>
                      </a:endParaRPr>
                    </a:p>
                  </a:txBody>
                  <a:tcPr marL="91425" marR="91425" marT="91425" marB="91425"/>
                </a:tc>
                <a:tc>
                  <a:txBody>
                    <a:bodyPr/>
                    <a:lstStyle/>
                    <a:p>
                      <a:pPr marL="0" lvl="0" indent="0" algn="l" rtl="0">
                        <a:spcBef>
                          <a:spcPts val="0"/>
                        </a:spcBef>
                        <a:spcAft>
                          <a:spcPts val="0"/>
                        </a:spcAft>
                        <a:buNone/>
                      </a:pPr>
                      <a:endParaRPr>
                        <a:solidFill>
                          <a:schemeClr val="dk1"/>
                        </a:solidFill>
                        <a:latin typeface="Quicksand"/>
                        <a:ea typeface="Quicksand"/>
                        <a:cs typeface="Quicksand"/>
                        <a:sym typeface="Quicksand"/>
                      </a:endParaRPr>
                    </a:p>
                  </a:txBody>
                  <a:tcPr marL="91425" marR="91425" marT="91425" marB="91425"/>
                </a:tc>
                <a:extLst>
                  <a:ext uri="{0D108BD9-81ED-4DB2-BD59-A6C34878D82A}">
                    <a16:rowId xmlns:a16="http://schemas.microsoft.com/office/drawing/2014/main" val="10006"/>
                  </a:ext>
                </a:extLst>
              </a:tr>
              <a:tr h="396225">
                <a:tc>
                  <a:txBody>
                    <a:bodyPr/>
                    <a:lstStyle/>
                    <a:p>
                      <a:pPr marL="0" lvl="0" indent="0" algn="l" rtl="0">
                        <a:spcBef>
                          <a:spcPts val="0"/>
                        </a:spcBef>
                        <a:spcAft>
                          <a:spcPts val="0"/>
                        </a:spcAft>
                        <a:buNone/>
                      </a:pPr>
                      <a:r>
                        <a:rPr lang="en-GB">
                          <a:solidFill>
                            <a:schemeClr val="dk1"/>
                          </a:solidFill>
                          <a:latin typeface="Quicksand"/>
                          <a:ea typeface="Quicksand"/>
                          <a:cs typeface="Quicksand"/>
                          <a:sym typeface="Quicksand"/>
                        </a:rPr>
                        <a:t>7. </a:t>
                      </a:r>
                      <a:endParaRPr>
                        <a:solidFill>
                          <a:schemeClr val="dk1"/>
                        </a:solidFill>
                        <a:latin typeface="Quicksand"/>
                        <a:ea typeface="Quicksand"/>
                        <a:cs typeface="Quicksand"/>
                        <a:sym typeface="Quicksand"/>
                      </a:endParaRPr>
                    </a:p>
                  </a:txBody>
                  <a:tcPr marL="91425" marR="91425" marT="91425" marB="91425"/>
                </a:tc>
                <a:tc>
                  <a:txBody>
                    <a:bodyPr/>
                    <a:lstStyle/>
                    <a:p>
                      <a:pPr marL="0" lvl="0" indent="0" algn="l" rtl="0">
                        <a:spcBef>
                          <a:spcPts val="0"/>
                        </a:spcBef>
                        <a:spcAft>
                          <a:spcPts val="0"/>
                        </a:spcAft>
                        <a:buNone/>
                      </a:pPr>
                      <a:endParaRPr>
                        <a:solidFill>
                          <a:schemeClr val="dk1"/>
                        </a:solidFill>
                        <a:latin typeface="Quicksand"/>
                        <a:ea typeface="Quicksand"/>
                        <a:cs typeface="Quicksand"/>
                        <a:sym typeface="Quicksand"/>
                      </a:endParaRPr>
                    </a:p>
                  </a:txBody>
                  <a:tcPr marL="91425" marR="91425" marT="91425" marB="91425"/>
                </a:tc>
                <a:extLst>
                  <a:ext uri="{0D108BD9-81ED-4DB2-BD59-A6C34878D82A}">
                    <a16:rowId xmlns:a16="http://schemas.microsoft.com/office/drawing/2014/main" val="10007"/>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76"/>
        <p:cNvGrpSpPr/>
        <p:nvPr/>
      </p:nvGrpSpPr>
      <p:grpSpPr>
        <a:xfrm>
          <a:off x="0" y="0"/>
          <a:ext cx="0" cy="0"/>
          <a:chOff x="0" y="0"/>
          <a:chExt cx="0" cy="0"/>
        </a:xfrm>
      </p:grpSpPr>
      <p:sp>
        <p:nvSpPr>
          <p:cNvPr id="77" name="Google Shape;77;p12"/>
          <p:cNvSpPr txBox="1">
            <a:spLocks noGrp="1"/>
          </p:cNvSpPr>
          <p:nvPr>
            <p:ph type="sldNum" idx="12"/>
          </p:nvPr>
        </p:nvSpPr>
        <p:spPr>
          <a:xfrm>
            <a:off x="8832200" y="4829300"/>
            <a:ext cx="311700" cy="31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GB"/>
              <a:t>4</a:t>
            </a:fld>
            <a:endParaRPr/>
          </a:p>
        </p:txBody>
      </p:sp>
      <p:sp>
        <p:nvSpPr>
          <p:cNvPr id="78" name="Google Shape;78;p12"/>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a:t>Screen designs</a:t>
            </a:r>
            <a:endParaRPr/>
          </a:p>
        </p:txBody>
      </p:sp>
      <p:pic>
        <p:nvPicPr>
          <p:cNvPr id="79" name="Google Shape;79;p12"/>
          <p:cNvPicPr preferRelativeResize="0"/>
          <p:nvPr/>
        </p:nvPicPr>
        <p:blipFill rotWithShape="1">
          <a:blip r:embed="rId3">
            <a:alphaModFix/>
          </a:blip>
          <a:srcRect l="27126" t="4527" r="27158" b="4736"/>
          <a:stretch/>
        </p:blipFill>
        <p:spPr>
          <a:xfrm>
            <a:off x="1391250" y="310900"/>
            <a:ext cx="2377526" cy="4718851"/>
          </a:xfrm>
          <a:prstGeom prst="rect">
            <a:avLst/>
          </a:prstGeom>
          <a:noFill/>
          <a:ln>
            <a:noFill/>
          </a:ln>
        </p:spPr>
      </p:pic>
      <p:pic>
        <p:nvPicPr>
          <p:cNvPr id="80" name="Google Shape;80;p12"/>
          <p:cNvPicPr preferRelativeResize="0"/>
          <p:nvPr/>
        </p:nvPicPr>
        <p:blipFill rotWithShape="1">
          <a:blip r:embed="rId3">
            <a:alphaModFix/>
          </a:blip>
          <a:srcRect l="27126" t="4527" r="27158" b="4736"/>
          <a:stretch/>
        </p:blipFill>
        <p:spPr>
          <a:xfrm>
            <a:off x="5418100" y="310900"/>
            <a:ext cx="2377526" cy="471885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84"/>
        <p:cNvGrpSpPr/>
        <p:nvPr/>
      </p:nvGrpSpPr>
      <p:grpSpPr>
        <a:xfrm>
          <a:off x="0" y="0"/>
          <a:ext cx="0" cy="0"/>
          <a:chOff x="0" y="0"/>
          <a:chExt cx="0" cy="0"/>
        </a:xfrm>
      </p:grpSpPr>
      <p:sp>
        <p:nvSpPr>
          <p:cNvPr id="85" name="Google Shape;85;p13"/>
          <p:cNvSpPr txBox="1">
            <a:spLocks noGrp="1"/>
          </p:cNvSpPr>
          <p:nvPr>
            <p:ph type="body" idx="1"/>
          </p:nvPr>
        </p:nvSpPr>
        <p:spPr>
          <a:xfrm>
            <a:off x="310900" y="797675"/>
            <a:ext cx="8522100" cy="4401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GB" sz="1400"/>
              <a:t>Use the table below to document how you intend to decompose the problem. Don’t overcomplicate this by adding too many steps; remember that each step can be decomposed further, and use your success criteria as a guide to help you.</a:t>
            </a:r>
            <a:endParaRPr sz="1100"/>
          </a:p>
        </p:txBody>
      </p:sp>
      <p:sp>
        <p:nvSpPr>
          <p:cNvPr id="86" name="Google Shape;86;p13"/>
          <p:cNvSpPr txBox="1">
            <a:spLocks noGrp="1"/>
          </p:cNvSpPr>
          <p:nvPr>
            <p:ph type="title"/>
          </p:nvPr>
        </p:nvSpPr>
        <p:spPr>
          <a:xfrm>
            <a:off x="310950" y="254050"/>
            <a:ext cx="8522100" cy="706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Decompose the problem</a:t>
            </a:r>
            <a:endParaRPr/>
          </a:p>
        </p:txBody>
      </p:sp>
      <p:sp>
        <p:nvSpPr>
          <p:cNvPr id="87" name="Google Shape;87;p13"/>
          <p:cNvSpPr txBox="1">
            <a:spLocks noGrp="1"/>
          </p:cNvSpPr>
          <p:nvPr>
            <p:ph type="sldNum" idx="12"/>
          </p:nvPr>
        </p:nvSpPr>
        <p:spPr>
          <a:xfrm>
            <a:off x="8832200" y="4829300"/>
            <a:ext cx="311700" cy="31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GB"/>
              <a:t>5</a:t>
            </a:fld>
            <a:endParaRPr/>
          </a:p>
        </p:txBody>
      </p:sp>
      <p:sp>
        <p:nvSpPr>
          <p:cNvPr id="88" name="Google Shape;88;p13"/>
          <p:cNvSpPr txBox="1">
            <a:spLocks noGrp="1"/>
          </p:cNvSpPr>
          <p:nvPr>
            <p:ph type="subTitle" idx="2"/>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a:t>Decomposition</a:t>
            </a:r>
            <a:endParaRPr/>
          </a:p>
        </p:txBody>
      </p:sp>
      <p:graphicFrame>
        <p:nvGraphicFramePr>
          <p:cNvPr id="89" name="Google Shape;89;p13"/>
          <p:cNvGraphicFramePr/>
          <p:nvPr/>
        </p:nvGraphicFramePr>
        <p:xfrm>
          <a:off x="310950" y="1646250"/>
          <a:ext cx="8683850" cy="3154500"/>
        </p:xfrm>
        <a:graphic>
          <a:graphicData uri="http://schemas.openxmlformats.org/drawingml/2006/table">
            <a:tbl>
              <a:tblPr>
                <a:noFill/>
                <a:tableStyleId>{165E5A3D-ADAD-406B-A25A-1DCBAF47F075}</a:tableStyleId>
              </a:tblPr>
              <a:tblGrid>
                <a:gridCol w="2734275">
                  <a:extLst>
                    <a:ext uri="{9D8B030D-6E8A-4147-A177-3AD203B41FA5}">
                      <a16:colId xmlns:a16="http://schemas.microsoft.com/office/drawing/2014/main" val="20000"/>
                    </a:ext>
                  </a:extLst>
                </a:gridCol>
                <a:gridCol w="5949575">
                  <a:extLst>
                    <a:ext uri="{9D8B030D-6E8A-4147-A177-3AD203B41FA5}">
                      <a16:colId xmlns:a16="http://schemas.microsoft.com/office/drawing/2014/main" val="20001"/>
                    </a:ext>
                  </a:extLst>
                </a:gridCol>
              </a:tblGrid>
              <a:tr h="525750">
                <a:tc>
                  <a:txBody>
                    <a:bodyPr/>
                    <a:lstStyle/>
                    <a:p>
                      <a:pPr marL="0" lvl="0" indent="0" algn="l" rtl="0">
                        <a:spcBef>
                          <a:spcPts val="0"/>
                        </a:spcBef>
                        <a:spcAft>
                          <a:spcPts val="0"/>
                        </a:spcAft>
                        <a:buNone/>
                      </a:pPr>
                      <a:r>
                        <a:rPr lang="en-GB" b="1">
                          <a:solidFill>
                            <a:srgbClr val="5B5BA5"/>
                          </a:solidFill>
                          <a:latin typeface="Quicksand"/>
                          <a:ea typeface="Quicksand"/>
                          <a:cs typeface="Quicksand"/>
                          <a:sym typeface="Quicksand"/>
                        </a:rPr>
                        <a:t>Step</a:t>
                      </a:r>
                      <a:endParaRPr b="1">
                        <a:solidFill>
                          <a:srgbClr val="5B5BA5"/>
                        </a:solidFill>
                        <a:latin typeface="Quicksand"/>
                        <a:ea typeface="Quicksand"/>
                        <a:cs typeface="Quicksand"/>
                        <a:sym typeface="Quicksand"/>
                      </a:endParaRPr>
                    </a:p>
                  </a:txBody>
                  <a:tcPr marL="91425" marR="91425" marT="91425" marB="91425"/>
                </a:tc>
                <a:tc>
                  <a:txBody>
                    <a:bodyPr/>
                    <a:lstStyle/>
                    <a:p>
                      <a:pPr marL="0" lvl="0" indent="0" algn="l" rtl="0">
                        <a:spcBef>
                          <a:spcPts val="0"/>
                        </a:spcBef>
                        <a:spcAft>
                          <a:spcPts val="0"/>
                        </a:spcAft>
                        <a:buNone/>
                      </a:pPr>
                      <a:r>
                        <a:rPr lang="en-GB" b="1">
                          <a:solidFill>
                            <a:srgbClr val="5B5BA5"/>
                          </a:solidFill>
                          <a:latin typeface="Quicksand"/>
                          <a:ea typeface="Quicksand"/>
                          <a:cs typeface="Quicksand"/>
                          <a:sym typeface="Quicksand"/>
                        </a:rPr>
                        <a:t>Further decomposition</a:t>
                      </a:r>
                      <a:endParaRPr b="1">
                        <a:solidFill>
                          <a:srgbClr val="5B5BA5"/>
                        </a:solidFill>
                        <a:latin typeface="Quicksand"/>
                        <a:ea typeface="Quicksand"/>
                        <a:cs typeface="Quicksand"/>
                        <a:sym typeface="Quicksand"/>
                      </a:endParaRPr>
                    </a:p>
                  </a:txBody>
                  <a:tcPr marL="91425" marR="91425" marT="91425" marB="91425"/>
                </a:tc>
                <a:extLst>
                  <a:ext uri="{0D108BD9-81ED-4DB2-BD59-A6C34878D82A}">
                    <a16:rowId xmlns:a16="http://schemas.microsoft.com/office/drawing/2014/main" val="10000"/>
                  </a:ext>
                </a:extLst>
              </a:tr>
              <a:tr h="525750">
                <a:tc>
                  <a:txBody>
                    <a:bodyPr/>
                    <a:lstStyle/>
                    <a:p>
                      <a:pPr marL="0" lvl="0" indent="0" algn="l" rtl="0">
                        <a:spcBef>
                          <a:spcPts val="0"/>
                        </a:spcBef>
                        <a:spcAft>
                          <a:spcPts val="0"/>
                        </a:spcAft>
                        <a:buNone/>
                      </a:pPr>
                      <a:endParaRPr>
                        <a:solidFill>
                          <a:srgbClr val="5B5BA5"/>
                        </a:solidFill>
                        <a:latin typeface="Quicksand"/>
                        <a:ea typeface="Quicksand"/>
                        <a:cs typeface="Quicksand"/>
                        <a:sym typeface="Quicksand"/>
                      </a:endParaRPr>
                    </a:p>
                  </a:txBody>
                  <a:tcPr marL="91425" marR="91425" marT="91425" marB="91425"/>
                </a:tc>
                <a:tc>
                  <a:txBody>
                    <a:bodyPr/>
                    <a:lstStyle/>
                    <a:p>
                      <a:pPr marL="0" lvl="0" indent="0" algn="l" rtl="0">
                        <a:spcBef>
                          <a:spcPts val="0"/>
                        </a:spcBef>
                        <a:spcAft>
                          <a:spcPts val="0"/>
                        </a:spcAft>
                        <a:buNone/>
                      </a:pPr>
                      <a:r>
                        <a:rPr lang="en-GB" sz="1100">
                          <a:solidFill>
                            <a:srgbClr val="5B5BA5"/>
                          </a:solidFill>
                          <a:latin typeface="Quicksand"/>
                          <a:ea typeface="Quicksand"/>
                          <a:cs typeface="Quicksand"/>
                          <a:sym typeface="Quicksand"/>
                        </a:rPr>
                        <a:t>1.</a:t>
                      </a:r>
                      <a:endParaRPr sz="1100">
                        <a:solidFill>
                          <a:srgbClr val="5B5BA5"/>
                        </a:solidFill>
                        <a:latin typeface="Quicksand"/>
                        <a:ea typeface="Quicksand"/>
                        <a:cs typeface="Quicksand"/>
                        <a:sym typeface="Quicksand"/>
                      </a:endParaRPr>
                    </a:p>
                    <a:p>
                      <a:pPr marL="0" lvl="0" indent="0" algn="l" rtl="0">
                        <a:spcBef>
                          <a:spcPts val="0"/>
                        </a:spcBef>
                        <a:spcAft>
                          <a:spcPts val="0"/>
                        </a:spcAft>
                        <a:buNone/>
                      </a:pPr>
                      <a:r>
                        <a:rPr lang="en-GB" sz="1100">
                          <a:solidFill>
                            <a:srgbClr val="5B5BA5"/>
                          </a:solidFill>
                          <a:latin typeface="Quicksand"/>
                          <a:ea typeface="Quicksand"/>
                          <a:cs typeface="Quicksand"/>
                          <a:sym typeface="Quicksand"/>
                        </a:rPr>
                        <a:t>2.</a:t>
                      </a:r>
                      <a:endParaRPr sz="1100">
                        <a:solidFill>
                          <a:srgbClr val="5B5BA5"/>
                        </a:solidFill>
                        <a:latin typeface="Quicksand"/>
                        <a:ea typeface="Quicksand"/>
                        <a:cs typeface="Quicksand"/>
                        <a:sym typeface="Quicksand"/>
                      </a:endParaRPr>
                    </a:p>
                  </a:txBody>
                  <a:tcPr marL="91425" marR="91425" marT="91425" marB="91425"/>
                </a:tc>
                <a:extLst>
                  <a:ext uri="{0D108BD9-81ED-4DB2-BD59-A6C34878D82A}">
                    <a16:rowId xmlns:a16="http://schemas.microsoft.com/office/drawing/2014/main" val="10001"/>
                  </a:ext>
                </a:extLst>
              </a:tr>
              <a:tr h="525750">
                <a:tc>
                  <a:txBody>
                    <a:bodyPr/>
                    <a:lstStyle/>
                    <a:p>
                      <a:pPr marL="0" lvl="0" indent="0" algn="l" rtl="0">
                        <a:spcBef>
                          <a:spcPts val="0"/>
                        </a:spcBef>
                        <a:spcAft>
                          <a:spcPts val="0"/>
                        </a:spcAft>
                        <a:buNone/>
                      </a:pPr>
                      <a:endParaRPr>
                        <a:solidFill>
                          <a:srgbClr val="5B5BA5"/>
                        </a:solidFill>
                        <a:latin typeface="Quicksand"/>
                        <a:ea typeface="Quicksand"/>
                        <a:cs typeface="Quicksand"/>
                        <a:sym typeface="Quicksand"/>
                      </a:endParaRPr>
                    </a:p>
                  </a:txBody>
                  <a:tcPr marL="91425" marR="91425" marT="91425" marB="91425"/>
                </a:tc>
                <a:tc>
                  <a:txBody>
                    <a:bodyPr/>
                    <a:lstStyle/>
                    <a:p>
                      <a:pPr marL="0" lvl="0" indent="0" algn="l" rtl="0">
                        <a:spcBef>
                          <a:spcPts val="0"/>
                        </a:spcBef>
                        <a:spcAft>
                          <a:spcPts val="0"/>
                        </a:spcAft>
                        <a:buNone/>
                      </a:pPr>
                      <a:endParaRPr sz="1200">
                        <a:solidFill>
                          <a:srgbClr val="5B5BA5"/>
                        </a:solidFill>
                        <a:latin typeface="Quicksand"/>
                        <a:ea typeface="Quicksand"/>
                        <a:cs typeface="Quicksand"/>
                        <a:sym typeface="Quicksand"/>
                      </a:endParaRPr>
                    </a:p>
                  </a:txBody>
                  <a:tcPr marL="91425" marR="91425" marT="91425" marB="91425"/>
                </a:tc>
                <a:extLst>
                  <a:ext uri="{0D108BD9-81ED-4DB2-BD59-A6C34878D82A}">
                    <a16:rowId xmlns:a16="http://schemas.microsoft.com/office/drawing/2014/main" val="10002"/>
                  </a:ext>
                </a:extLst>
              </a:tr>
              <a:tr h="525750">
                <a:tc>
                  <a:txBody>
                    <a:bodyPr/>
                    <a:lstStyle/>
                    <a:p>
                      <a:pPr marL="0" lvl="0" indent="0" algn="l" rtl="0">
                        <a:spcBef>
                          <a:spcPts val="0"/>
                        </a:spcBef>
                        <a:spcAft>
                          <a:spcPts val="0"/>
                        </a:spcAft>
                        <a:buNone/>
                      </a:pPr>
                      <a:endParaRPr>
                        <a:solidFill>
                          <a:srgbClr val="5B5BA5"/>
                        </a:solidFill>
                        <a:latin typeface="Quicksand"/>
                        <a:ea typeface="Quicksand"/>
                        <a:cs typeface="Quicksand"/>
                        <a:sym typeface="Quicksand"/>
                      </a:endParaRPr>
                    </a:p>
                  </a:txBody>
                  <a:tcPr marL="91425" marR="91425" marT="91425" marB="91425"/>
                </a:tc>
                <a:tc>
                  <a:txBody>
                    <a:bodyPr/>
                    <a:lstStyle/>
                    <a:p>
                      <a:pPr marL="0" lvl="0" indent="0" algn="l" rtl="0">
                        <a:spcBef>
                          <a:spcPts val="0"/>
                        </a:spcBef>
                        <a:spcAft>
                          <a:spcPts val="0"/>
                        </a:spcAft>
                        <a:buNone/>
                      </a:pPr>
                      <a:endParaRPr sz="1200">
                        <a:solidFill>
                          <a:srgbClr val="5B5BA5"/>
                        </a:solidFill>
                        <a:latin typeface="Quicksand"/>
                        <a:ea typeface="Quicksand"/>
                        <a:cs typeface="Quicksand"/>
                        <a:sym typeface="Quicksand"/>
                      </a:endParaRPr>
                    </a:p>
                  </a:txBody>
                  <a:tcPr marL="91425" marR="91425" marT="91425" marB="91425"/>
                </a:tc>
                <a:extLst>
                  <a:ext uri="{0D108BD9-81ED-4DB2-BD59-A6C34878D82A}">
                    <a16:rowId xmlns:a16="http://schemas.microsoft.com/office/drawing/2014/main" val="10003"/>
                  </a:ext>
                </a:extLst>
              </a:tr>
              <a:tr h="525750">
                <a:tc>
                  <a:txBody>
                    <a:bodyPr/>
                    <a:lstStyle/>
                    <a:p>
                      <a:pPr marL="0" lvl="0" indent="0" algn="l" rtl="0">
                        <a:spcBef>
                          <a:spcPts val="0"/>
                        </a:spcBef>
                        <a:spcAft>
                          <a:spcPts val="0"/>
                        </a:spcAft>
                        <a:buNone/>
                      </a:pPr>
                      <a:endParaRPr>
                        <a:solidFill>
                          <a:srgbClr val="5B5BA5"/>
                        </a:solidFill>
                        <a:latin typeface="Quicksand"/>
                        <a:ea typeface="Quicksand"/>
                        <a:cs typeface="Quicksand"/>
                        <a:sym typeface="Quicksand"/>
                      </a:endParaRPr>
                    </a:p>
                  </a:txBody>
                  <a:tcPr marL="91425" marR="91425" marT="91425" marB="91425"/>
                </a:tc>
                <a:tc>
                  <a:txBody>
                    <a:bodyPr/>
                    <a:lstStyle/>
                    <a:p>
                      <a:pPr marL="0" lvl="0" indent="0" algn="l" rtl="0">
                        <a:spcBef>
                          <a:spcPts val="0"/>
                        </a:spcBef>
                        <a:spcAft>
                          <a:spcPts val="0"/>
                        </a:spcAft>
                        <a:buNone/>
                      </a:pPr>
                      <a:endParaRPr sz="1200">
                        <a:solidFill>
                          <a:srgbClr val="5B5BA5"/>
                        </a:solidFill>
                        <a:latin typeface="Quicksand"/>
                        <a:ea typeface="Quicksand"/>
                        <a:cs typeface="Quicksand"/>
                        <a:sym typeface="Quicksand"/>
                      </a:endParaRPr>
                    </a:p>
                  </a:txBody>
                  <a:tcPr marL="91425" marR="91425" marT="91425" marB="91425"/>
                </a:tc>
                <a:extLst>
                  <a:ext uri="{0D108BD9-81ED-4DB2-BD59-A6C34878D82A}">
                    <a16:rowId xmlns:a16="http://schemas.microsoft.com/office/drawing/2014/main" val="10004"/>
                  </a:ext>
                </a:extLst>
              </a:tr>
              <a:tr h="525750">
                <a:tc>
                  <a:txBody>
                    <a:bodyPr/>
                    <a:lstStyle/>
                    <a:p>
                      <a:pPr marL="0" lvl="0" indent="0" algn="l" rtl="0">
                        <a:spcBef>
                          <a:spcPts val="0"/>
                        </a:spcBef>
                        <a:spcAft>
                          <a:spcPts val="0"/>
                        </a:spcAft>
                        <a:buNone/>
                      </a:pPr>
                      <a:endParaRPr>
                        <a:solidFill>
                          <a:srgbClr val="5B5BA5"/>
                        </a:solidFill>
                        <a:latin typeface="Quicksand"/>
                        <a:ea typeface="Quicksand"/>
                        <a:cs typeface="Quicksand"/>
                        <a:sym typeface="Quicksand"/>
                      </a:endParaRPr>
                    </a:p>
                  </a:txBody>
                  <a:tcPr marL="91425" marR="91425" marT="91425" marB="91425"/>
                </a:tc>
                <a:tc>
                  <a:txBody>
                    <a:bodyPr/>
                    <a:lstStyle/>
                    <a:p>
                      <a:pPr marL="0" lvl="0" indent="0" algn="l" rtl="0">
                        <a:spcBef>
                          <a:spcPts val="0"/>
                        </a:spcBef>
                        <a:spcAft>
                          <a:spcPts val="0"/>
                        </a:spcAft>
                        <a:buNone/>
                      </a:pPr>
                      <a:endParaRPr sz="1200">
                        <a:solidFill>
                          <a:srgbClr val="5B5BA5"/>
                        </a:solidFill>
                        <a:latin typeface="Quicksand"/>
                        <a:ea typeface="Quicksand"/>
                        <a:cs typeface="Quicksand"/>
                        <a:sym typeface="Quicksand"/>
                      </a:endParaRPr>
                    </a:p>
                  </a:txBody>
                  <a:tcPr marL="91425" marR="91425" marT="91425" marB="91425"/>
                </a:tc>
                <a:extLst>
                  <a:ext uri="{0D108BD9-81ED-4DB2-BD59-A6C34878D82A}">
                    <a16:rowId xmlns:a16="http://schemas.microsoft.com/office/drawing/2014/main" val="10005"/>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93"/>
        <p:cNvGrpSpPr/>
        <p:nvPr/>
      </p:nvGrpSpPr>
      <p:grpSpPr>
        <a:xfrm>
          <a:off x="0" y="0"/>
          <a:ext cx="0" cy="0"/>
          <a:chOff x="0" y="0"/>
          <a:chExt cx="0" cy="0"/>
        </a:xfrm>
      </p:grpSpPr>
      <p:sp>
        <p:nvSpPr>
          <p:cNvPr id="94" name="Google Shape;94;p14"/>
          <p:cNvSpPr txBox="1">
            <a:spLocks noGrp="1"/>
          </p:cNvSpPr>
          <p:nvPr>
            <p:ph type="title"/>
          </p:nvPr>
        </p:nvSpPr>
        <p:spPr>
          <a:xfrm>
            <a:off x="310900" y="319600"/>
            <a:ext cx="8521200" cy="69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Diary milestone 1</a:t>
            </a:r>
            <a:endParaRPr/>
          </a:p>
        </p:txBody>
      </p:sp>
      <p:sp>
        <p:nvSpPr>
          <p:cNvPr id="95" name="Google Shape;95;p14"/>
          <p:cNvSpPr txBox="1">
            <a:spLocks noGrp="1"/>
          </p:cNvSpPr>
          <p:nvPr>
            <p:ph type="sldNum" idx="12"/>
          </p:nvPr>
        </p:nvSpPr>
        <p:spPr>
          <a:xfrm>
            <a:off x="8832200" y="4829300"/>
            <a:ext cx="311700" cy="31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GB"/>
              <a:t>6</a:t>
            </a:fld>
            <a:endParaRPr/>
          </a:p>
        </p:txBody>
      </p:sp>
      <p:sp>
        <p:nvSpPr>
          <p:cNvPr id="96" name="Google Shape;96;p14"/>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a:t>Milestone 1</a:t>
            </a:r>
            <a:endParaRPr/>
          </a:p>
        </p:txBody>
      </p:sp>
      <p:sp>
        <p:nvSpPr>
          <p:cNvPr id="97" name="Google Shape;97;p14"/>
          <p:cNvSpPr txBox="1">
            <a:spLocks noGrp="1"/>
          </p:cNvSpPr>
          <p:nvPr>
            <p:ph type="body" idx="2"/>
          </p:nvPr>
        </p:nvSpPr>
        <p:spPr>
          <a:xfrm>
            <a:off x="4037250" y="1289300"/>
            <a:ext cx="4795800" cy="2154900"/>
          </a:xfrm>
          <a:prstGeom prst="rect">
            <a:avLst/>
          </a:prstGeom>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1200"/>
              <a:t> </a:t>
            </a:r>
            <a:endParaRPr sz="1200"/>
          </a:p>
        </p:txBody>
      </p:sp>
      <p:sp>
        <p:nvSpPr>
          <p:cNvPr id="98" name="Google Shape;98;p14"/>
          <p:cNvSpPr txBox="1"/>
          <p:nvPr/>
        </p:nvSpPr>
        <p:spPr>
          <a:xfrm>
            <a:off x="4026800" y="548500"/>
            <a:ext cx="4795800" cy="698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b="1">
                <a:solidFill>
                  <a:schemeClr val="dk1"/>
                </a:solidFill>
                <a:latin typeface="Quicksand"/>
                <a:ea typeface="Quicksand"/>
                <a:cs typeface="Quicksand"/>
                <a:sym typeface="Quicksand"/>
              </a:rPr>
              <a:t>What have you achieved in this lesson? Don’t forget to include information on anything that went wrong and how you resolved the issues.</a:t>
            </a:r>
            <a:endParaRPr/>
          </a:p>
          <a:p>
            <a:pPr marL="0" lvl="0" indent="0" algn="l" rtl="0">
              <a:spcBef>
                <a:spcPts val="0"/>
              </a:spcBef>
              <a:spcAft>
                <a:spcPts val="0"/>
              </a:spcAft>
              <a:buNone/>
            </a:pPr>
            <a:endParaRPr sz="1100" b="1">
              <a:solidFill>
                <a:schemeClr val="dk1"/>
              </a:solidFill>
              <a:latin typeface="Quicksand"/>
              <a:ea typeface="Quicksand"/>
              <a:cs typeface="Quicksand"/>
              <a:sym typeface="Quicksand"/>
            </a:endParaRPr>
          </a:p>
        </p:txBody>
      </p:sp>
      <p:sp>
        <p:nvSpPr>
          <p:cNvPr id="99" name="Google Shape;99;p14"/>
          <p:cNvSpPr txBox="1"/>
          <p:nvPr/>
        </p:nvSpPr>
        <p:spPr>
          <a:xfrm>
            <a:off x="310900" y="975200"/>
            <a:ext cx="1244700" cy="314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b="1">
                <a:solidFill>
                  <a:schemeClr val="dk1"/>
                </a:solidFill>
                <a:latin typeface="Quicksand"/>
                <a:ea typeface="Quicksand"/>
                <a:cs typeface="Quicksand"/>
                <a:sym typeface="Quicksand"/>
              </a:rPr>
              <a:t>Screenshot</a:t>
            </a:r>
            <a:endParaRPr/>
          </a:p>
        </p:txBody>
      </p:sp>
      <p:sp>
        <p:nvSpPr>
          <p:cNvPr id="100" name="Google Shape;100;p14"/>
          <p:cNvSpPr txBox="1">
            <a:spLocks noGrp="1"/>
          </p:cNvSpPr>
          <p:nvPr>
            <p:ph type="body" idx="2"/>
          </p:nvPr>
        </p:nvSpPr>
        <p:spPr>
          <a:xfrm>
            <a:off x="4032050" y="3835650"/>
            <a:ext cx="4795800" cy="1173600"/>
          </a:xfrm>
          <a:prstGeom prst="rect">
            <a:avLst/>
          </a:prstGeom>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1200"/>
              <a:t> </a:t>
            </a:r>
            <a:endParaRPr sz="1200"/>
          </a:p>
        </p:txBody>
      </p:sp>
      <p:sp>
        <p:nvSpPr>
          <p:cNvPr id="101" name="Google Shape;101;p14"/>
          <p:cNvSpPr txBox="1"/>
          <p:nvPr/>
        </p:nvSpPr>
        <p:spPr>
          <a:xfrm>
            <a:off x="4034600" y="3444225"/>
            <a:ext cx="4780200" cy="343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b="1">
                <a:solidFill>
                  <a:schemeClr val="dk1"/>
                </a:solidFill>
                <a:latin typeface="Quicksand"/>
                <a:ea typeface="Quicksand"/>
                <a:cs typeface="Quicksand"/>
                <a:sym typeface="Quicksand"/>
              </a:rPr>
              <a:t>What do you need to focus on in the next lesson?</a:t>
            </a:r>
            <a:endParaRPr/>
          </a:p>
          <a:p>
            <a:pPr marL="0" lvl="0" indent="0" algn="l" rtl="0">
              <a:spcBef>
                <a:spcPts val="0"/>
              </a:spcBef>
              <a:spcAft>
                <a:spcPts val="0"/>
              </a:spcAft>
              <a:buNone/>
            </a:pPr>
            <a:endParaRPr sz="1100" b="1">
              <a:solidFill>
                <a:schemeClr val="dk1"/>
              </a:solidFill>
              <a:latin typeface="Quicksand"/>
              <a:ea typeface="Quicksand"/>
              <a:cs typeface="Quicksand"/>
              <a:sym typeface="Quicksan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105"/>
        <p:cNvGrpSpPr/>
        <p:nvPr/>
      </p:nvGrpSpPr>
      <p:grpSpPr>
        <a:xfrm>
          <a:off x="0" y="0"/>
          <a:ext cx="0" cy="0"/>
          <a:chOff x="0" y="0"/>
          <a:chExt cx="0" cy="0"/>
        </a:xfrm>
      </p:grpSpPr>
      <p:sp>
        <p:nvSpPr>
          <p:cNvPr id="106" name="Google Shape;106;p15"/>
          <p:cNvSpPr txBox="1">
            <a:spLocks noGrp="1"/>
          </p:cNvSpPr>
          <p:nvPr>
            <p:ph type="title"/>
          </p:nvPr>
        </p:nvSpPr>
        <p:spPr>
          <a:xfrm>
            <a:off x="310900" y="319600"/>
            <a:ext cx="8521200" cy="708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Feedback</a:t>
            </a:r>
            <a:endParaRPr/>
          </a:p>
        </p:txBody>
      </p:sp>
      <p:sp>
        <p:nvSpPr>
          <p:cNvPr id="107" name="Google Shape;107;p15"/>
          <p:cNvSpPr txBox="1">
            <a:spLocks noGrp="1"/>
          </p:cNvSpPr>
          <p:nvPr>
            <p:ph type="sldNum" idx="12"/>
          </p:nvPr>
        </p:nvSpPr>
        <p:spPr>
          <a:xfrm>
            <a:off x="8832200" y="4829300"/>
            <a:ext cx="311700" cy="31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GB"/>
              <a:t>7</a:t>
            </a:fld>
            <a:endParaRPr/>
          </a:p>
        </p:txBody>
      </p:sp>
      <p:sp>
        <p:nvSpPr>
          <p:cNvPr id="108" name="Google Shape;108;p15"/>
          <p:cNvSpPr txBox="1">
            <a:spLocks noGrp="1"/>
          </p:cNvSpPr>
          <p:nvPr>
            <p:ph type="subTitle" idx="2"/>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sz="1100"/>
              <a:t>Peer feedback</a:t>
            </a:r>
            <a:endParaRPr/>
          </a:p>
        </p:txBody>
      </p:sp>
      <p:graphicFrame>
        <p:nvGraphicFramePr>
          <p:cNvPr id="109" name="Google Shape;109;p15"/>
          <p:cNvGraphicFramePr/>
          <p:nvPr/>
        </p:nvGraphicFramePr>
        <p:xfrm>
          <a:off x="345025" y="1034565"/>
          <a:ext cx="4164625" cy="3846070"/>
        </p:xfrm>
        <a:graphic>
          <a:graphicData uri="http://schemas.openxmlformats.org/drawingml/2006/table">
            <a:tbl>
              <a:tblPr>
                <a:noFill/>
                <a:tableStyleId>{165E5A3D-ADAD-406B-A25A-1DCBAF47F075}</a:tableStyleId>
              </a:tblPr>
              <a:tblGrid>
                <a:gridCol w="3541175">
                  <a:extLst>
                    <a:ext uri="{9D8B030D-6E8A-4147-A177-3AD203B41FA5}">
                      <a16:colId xmlns:a16="http://schemas.microsoft.com/office/drawing/2014/main" val="20000"/>
                    </a:ext>
                  </a:extLst>
                </a:gridCol>
                <a:gridCol w="623450">
                  <a:extLst>
                    <a:ext uri="{9D8B030D-6E8A-4147-A177-3AD203B41FA5}">
                      <a16:colId xmlns:a16="http://schemas.microsoft.com/office/drawing/2014/main" val="20001"/>
                    </a:ext>
                  </a:extLst>
                </a:gridCol>
              </a:tblGrid>
              <a:tr h="356750">
                <a:tc>
                  <a:txBody>
                    <a:bodyPr/>
                    <a:lstStyle/>
                    <a:p>
                      <a:pPr marL="0" lvl="0" indent="0" algn="l" rtl="0">
                        <a:spcBef>
                          <a:spcPts val="0"/>
                        </a:spcBef>
                        <a:spcAft>
                          <a:spcPts val="0"/>
                        </a:spcAft>
                        <a:buNone/>
                      </a:pPr>
                      <a:r>
                        <a:rPr lang="en-GB" sz="1100" b="1">
                          <a:solidFill>
                            <a:schemeClr val="dk1"/>
                          </a:solidFill>
                          <a:latin typeface="Quicksand"/>
                          <a:ea typeface="Quicksand"/>
                          <a:cs typeface="Quicksand"/>
                          <a:sym typeface="Quicksand"/>
                        </a:rPr>
                        <a:t>Success criterion</a:t>
                      </a:r>
                      <a:endParaRPr sz="1100" b="1">
                        <a:solidFill>
                          <a:schemeClr val="dk1"/>
                        </a:solidFill>
                        <a:latin typeface="Quicksand"/>
                        <a:ea typeface="Quicksand"/>
                        <a:cs typeface="Quicksand"/>
                        <a:sym typeface="Quicksand"/>
                      </a:endParaRPr>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GB" sz="1100" b="1">
                          <a:solidFill>
                            <a:schemeClr val="dk1"/>
                          </a:solidFill>
                          <a:latin typeface="Quicksand"/>
                          <a:ea typeface="Quicksand"/>
                          <a:cs typeface="Quicksand"/>
                          <a:sym typeface="Quicksand"/>
                        </a:rPr>
                        <a:t>Met?</a:t>
                      </a:r>
                      <a:endParaRPr sz="1100" b="1">
                        <a:solidFill>
                          <a:schemeClr val="dk1"/>
                        </a:solidFill>
                        <a:latin typeface="Quicksand"/>
                        <a:ea typeface="Quicksand"/>
                        <a:cs typeface="Quicksand"/>
                        <a:sym typeface="Quicksand"/>
                      </a:endParaRPr>
                    </a:p>
                  </a:txBody>
                  <a:tcPr marL="91425" marR="91425" marT="91425" marB="91425"/>
                </a:tc>
                <a:extLst>
                  <a:ext uri="{0D108BD9-81ED-4DB2-BD59-A6C34878D82A}">
                    <a16:rowId xmlns:a16="http://schemas.microsoft.com/office/drawing/2014/main" val="10000"/>
                  </a:ext>
                </a:extLst>
              </a:tr>
              <a:tr h="529400">
                <a:tc>
                  <a:txBody>
                    <a:bodyPr/>
                    <a:lstStyle/>
                    <a:p>
                      <a:pPr marL="0" lvl="0" indent="0" algn="l" rtl="0">
                        <a:spcBef>
                          <a:spcPts val="0"/>
                        </a:spcBef>
                        <a:spcAft>
                          <a:spcPts val="0"/>
                        </a:spcAft>
                        <a:buNone/>
                      </a:pPr>
                      <a:r>
                        <a:rPr lang="en-GB" sz="1100">
                          <a:solidFill>
                            <a:schemeClr val="dk1"/>
                          </a:solidFill>
                          <a:latin typeface="Quicksand"/>
                          <a:ea typeface="Quicksand"/>
                          <a:cs typeface="Quicksand"/>
                          <a:sym typeface="Quicksand"/>
                        </a:rPr>
                        <a:t>1. There must be buttons to allow the user to ‘feed’ and ‘exercise’ their pet.</a:t>
                      </a:r>
                      <a:endParaRPr sz="1100">
                        <a:solidFill>
                          <a:srgbClr val="5B5BA5"/>
                        </a:solidFill>
                        <a:latin typeface="Quicksand"/>
                        <a:ea typeface="Quicksand"/>
                        <a:cs typeface="Quicksand"/>
                        <a:sym typeface="Quicksand"/>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sz="1100">
                        <a:solidFill>
                          <a:schemeClr val="dk1"/>
                        </a:solidFill>
                        <a:latin typeface="Quicksand"/>
                        <a:ea typeface="Quicksand"/>
                        <a:cs typeface="Quicksand"/>
                        <a:sym typeface="Quicksand"/>
                      </a:endParaRPr>
                    </a:p>
                  </a:txBody>
                  <a:tcPr marL="91425" marR="91425" marT="91425" marB="91425">
                    <a:lnL w="9525" cap="flat" cmpd="sng">
                      <a:solidFill>
                        <a:srgbClr val="9E9E9E"/>
                      </a:solidFill>
                      <a:prstDash val="solid"/>
                      <a:round/>
                      <a:headEnd type="none" w="sm" len="sm"/>
                      <a:tailEnd type="none" w="sm" len="sm"/>
                    </a:lnL>
                  </a:tcPr>
                </a:tc>
                <a:extLst>
                  <a:ext uri="{0D108BD9-81ED-4DB2-BD59-A6C34878D82A}">
                    <a16:rowId xmlns:a16="http://schemas.microsoft.com/office/drawing/2014/main" val="10001"/>
                  </a:ext>
                </a:extLst>
              </a:tr>
              <a:tr h="356750">
                <a:tc>
                  <a:txBody>
                    <a:bodyPr/>
                    <a:lstStyle/>
                    <a:p>
                      <a:pPr marL="0" lvl="0" indent="0" algn="l" rtl="0">
                        <a:spcBef>
                          <a:spcPts val="0"/>
                        </a:spcBef>
                        <a:spcAft>
                          <a:spcPts val="0"/>
                        </a:spcAft>
                        <a:buNone/>
                      </a:pPr>
                      <a:r>
                        <a:rPr lang="en-GB" sz="1100">
                          <a:solidFill>
                            <a:schemeClr val="dk1"/>
                          </a:solidFill>
                          <a:latin typeface="Quicksand"/>
                          <a:ea typeface="Quicksand"/>
                          <a:cs typeface="Quicksand"/>
                          <a:sym typeface="Quicksand"/>
                        </a:rPr>
                        <a:t>2. The values of Feed and Exercise must increase by one each time the button is clicked.</a:t>
                      </a:r>
                      <a:endParaRPr sz="1100">
                        <a:solidFill>
                          <a:srgbClr val="5B5BA5"/>
                        </a:solidFill>
                        <a:latin typeface="Quicksand"/>
                        <a:ea typeface="Quicksand"/>
                        <a:cs typeface="Quicksand"/>
                        <a:sym typeface="Quicksand"/>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sz="1100">
                        <a:solidFill>
                          <a:schemeClr val="dk1"/>
                        </a:solidFill>
                        <a:latin typeface="Quicksand"/>
                        <a:ea typeface="Quicksand"/>
                        <a:cs typeface="Quicksand"/>
                        <a:sym typeface="Quicksand"/>
                      </a:endParaRPr>
                    </a:p>
                  </a:txBody>
                  <a:tcPr marL="91425" marR="91425" marT="91425" marB="91425">
                    <a:lnL w="9525" cap="flat" cmpd="sng">
                      <a:solidFill>
                        <a:srgbClr val="9E9E9E"/>
                      </a:solidFill>
                      <a:prstDash val="solid"/>
                      <a:round/>
                      <a:headEnd type="none" w="sm" len="sm"/>
                      <a:tailEnd type="none" w="sm" len="sm"/>
                    </a:lnL>
                  </a:tcPr>
                </a:tc>
                <a:extLst>
                  <a:ext uri="{0D108BD9-81ED-4DB2-BD59-A6C34878D82A}">
                    <a16:rowId xmlns:a16="http://schemas.microsoft.com/office/drawing/2014/main" val="10002"/>
                  </a:ext>
                </a:extLst>
              </a:tr>
              <a:tr h="356750">
                <a:tc>
                  <a:txBody>
                    <a:bodyPr/>
                    <a:lstStyle/>
                    <a:p>
                      <a:pPr marL="0" lvl="0" indent="0" algn="l" rtl="0">
                        <a:spcBef>
                          <a:spcPts val="0"/>
                        </a:spcBef>
                        <a:spcAft>
                          <a:spcPts val="0"/>
                        </a:spcAft>
                        <a:buNone/>
                      </a:pPr>
                      <a:r>
                        <a:rPr lang="en-GB" sz="1100">
                          <a:solidFill>
                            <a:schemeClr val="dk1"/>
                          </a:solidFill>
                          <a:latin typeface="Quicksand"/>
                          <a:ea typeface="Quicksand"/>
                          <a:cs typeface="Quicksand"/>
                          <a:sym typeface="Quicksand"/>
                        </a:rPr>
                        <a:t>3. The values of Feed and Exercise must decrease by a minimum of three at random time intervals of three to ten seconds.</a:t>
                      </a:r>
                      <a:endParaRPr sz="1100">
                        <a:solidFill>
                          <a:srgbClr val="5B5BA5"/>
                        </a:solidFill>
                        <a:latin typeface="Quicksand"/>
                        <a:ea typeface="Quicksand"/>
                        <a:cs typeface="Quicksand"/>
                        <a:sym typeface="Quicksand"/>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sz="1100">
                        <a:solidFill>
                          <a:schemeClr val="dk1"/>
                        </a:solidFill>
                        <a:latin typeface="Quicksand"/>
                        <a:ea typeface="Quicksand"/>
                        <a:cs typeface="Quicksand"/>
                        <a:sym typeface="Quicksand"/>
                      </a:endParaRPr>
                    </a:p>
                  </a:txBody>
                  <a:tcPr marL="91425" marR="91425" marT="91425" marB="91425">
                    <a:lnL w="9525" cap="flat" cmpd="sng">
                      <a:solidFill>
                        <a:srgbClr val="9E9E9E"/>
                      </a:solidFill>
                      <a:prstDash val="solid"/>
                      <a:round/>
                      <a:headEnd type="none" w="sm" len="sm"/>
                      <a:tailEnd type="none" w="sm" len="sm"/>
                    </a:lnL>
                  </a:tcPr>
                </a:tc>
                <a:extLst>
                  <a:ext uri="{0D108BD9-81ED-4DB2-BD59-A6C34878D82A}">
                    <a16:rowId xmlns:a16="http://schemas.microsoft.com/office/drawing/2014/main" val="10003"/>
                  </a:ext>
                </a:extLst>
              </a:tr>
              <a:tr h="356750">
                <a:tc>
                  <a:txBody>
                    <a:bodyPr/>
                    <a:lstStyle/>
                    <a:p>
                      <a:pPr marL="0" lvl="0" indent="0" algn="l" rtl="0">
                        <a:spcBef>
                          <a:spcPts val="0"/>
                        </a:spcBef>
                        <a:spcAft>
                          <a:spcPts val="0"/>
                        </a:spcAft>
                        <a:buNone/>
                      </a:pPr>
                      <a:r>
                        <a:rPr lang="en-GB" sz="1100">
                          <a:solidFill>
                            <a:schemeClr val="dk1"/>
                          </a:solidFill>
                          <a:latin typeface="Quicksand"/>
                          <a:ea typeface="Quicksand"/>
                          <a:cs typeface="Quicksand"/>
                          <a:sym typeface="Quicksand"/>
                        </a:rPr>
                        <a:t>4. If the value of Feed or Exercise is zero or below, the game must stop and go to a ‘Game over’ screen.</a:t>
                      </a:r>
                      <a:endParaRPr sz="1100">
                        <a:solidFill>
                          <a:srgbClr val="5B5BA5"/>
                        </a:solidFill>
                        <a:latin typeface="Quicksand"/>
                        <a:ea typeface="Quicksand"/>
                        <a:cs typeface="Quicksand"/>
                        <a:sym typeface="Quicksand"/>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sz="1100">
                        <a:solidFill>
                          <a:schemeClr val="dk1"/>
                        </a:solidFill>
                        <a:latin typeface="Quicksand"/>
                        <a:ea typeface="Quicksand"/>
                        <a:cs typeface="Quicksand"/>
                        <a:sym typeface="Quicksand"/>
                      </a:endParaRPr>
                    </a:p>
                  </a:txBody>
                  <a:tcPr marL="91425" marR="91425" marT="91425" marB="91425">
                    <a:lnL w="9525" cap="flat" cmpd="sng">
                      <a:solidFill>
                        <a:srgbClr val="9E9E9E"/>
                      </a:solidFill>
                      <a:prstDash val="solid"/>
                      <a:round/>
                      <a:headEnd type="none" w="sm" len="sm"/>
                      <a:tailEnd type="none" w="sm" len="sm"/>
                    </a:lnL>
                  </a:tcPr>
                </a:tc>
                <a:extLst>
                  <a:ext uri="{0D108BD9-81ED-4DB2-BD59-A6C34878D82A}">
                    <a16:rowId xmlns:a16="http://schemas.microsoft.com/office/drawing/2014/main" val="10004"/>
                  </a:ext>
                </a:extLst>
              </a:tr>
              <a:tr h="356750">
                <a:tc>
                  <a:txBody>
                    <a:bodyPr/>
                    <a:lstStyle/>
                    <a:p>
                      <a:pPr marL="0" lvl="0" indent="0" algn="l" rtl="0">
                        <a:spcBef>
                          <a:spcPts val="0"/>
                        </a:spcBef>
                        <a:spcAft>
                          <a:spcPts val="0"/>
                        </a:spcAft>
                        <a:buNone/>
                      </a:pPr>
                      <a:r>
                        <a:rPr lang="en-GB" sz="1100">
                          <a:solidFill>
                            <a:schemeClr val="dk1"/>
                          </a:solidFill>
                          <a:latin typeface="Quicksand"/>
                          <a:ea typeface="Quicksand"/>
                          <a:cs typeface="Quicksand"/>
                          <a:sym typeface="Quicksand"/>
                        </a:rPr>
                        <a:t>5.</a:t>
                      </a:r>
                      <a:endParaRPr sz="1100">
                        <a:solidFill>
                          <a:schemeClr val="dk1"/>
                        </a:solidFill>
                        <a:latin typeface="Quicksand"/>
                        <a:ea typeface="Quicksand"/>
                        <a:cs typeface="Quicksand"/>
                        <a:sym typeface="Quicksand"/>
                      </a:endParaRPr>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l" rtl="0">
                        <a:spcBef>
                          <a:spcPts val="0"/>
                        </a:spcBef>
                        <a:spcAft>
                          <a:spcPts val="0"/>
                        </a:spcAft>
                        <a:buNone/>
                      </a:pPr>
                      <a:endParaRPr sz="1100">
                        <a:solidFill>
                          <a:schemeClr val="dk1"/>
                        </a:solidFill>
                        <a:latin typeface="Quicksand"/>
                        <a:ea typeface="Quicksand"/>
                        <a:cs typeface="Quicksand"/>
                        <a:sym typeface="Quicksand"/>
                      </a:endParaRPr>
                    </a:p>
                  </a:txBody>
                  <a:tcPr marL="91425" marR="91425" marT="91425" marB="91425"/>
                </a:tc>
                <a:extLst>
                  <a:ext uri="{0D108BD9-81ED-4DB2-BD59-A6C34878D82A}">
                    <a16:rowId xmlns:a16="http://schemas.microsoft.com/office/drawing/2014/main" val="10005"/>
                  </a:ext>
                </a:extLst>
              </a:tr>
              <a:tr h="356750">
                <a:tc>
                  <a:txBody>
                    <a:bodyPr/>
                    <a:lstStyle/>
                    <a:p>
                      <a:pPr marL="0" lvl="0" indent="0" algn="l" rtl="0">
                        <a:spcBef>
                          <a:spcPts val="0"/>
                        </a:spcBef>
                        <a:spcAft>
                          <a:spcPts val="0"/>
                        </a:spcAft>
                        <a:buNone/>
                      </a:pPr>
                      <a:r>
                        <a:rPr lang="en-GB" sz="1100">
                          <a:solidFill>
                            <a:schemeClr val="dk1"/>
                          </a:solidFill>
                          <a:latin typeface="Quicksand"/>
                          <a:ea typeface="Quicksand"/>
                          <a:cs typeface="Quicksand"/>
                          <a:sym typeface="Quicksand"/>
                        </a:rPr>
                        <a:t>6.</a:t>
                      </a:r>
                      <a:endParaRPr sz="1100">
                        <a:solidFill>
                          <a:schemeClr val="dk1"/>
                        </a:solidFill>
                        <a:latin typeface="Quicksand"/>
                        <a:ea typeface="Quicksand"/>
                        <a:cs typeface="Quicksand"/>
                        <a:sym typeface="Quicksand"/>
                      </a:endParaRPr>
                    </a:p>
                  </a:txBody>
                  <a:tcPr marL="91425" marR="91425" marT="91425" marB="91425"/>
                </a:tc>
                <a:tc>
                  <a:txBody>
                    <a:bodyPr/>
                    <a:lstStyle/>
                    <a:p>
                      <a:pPr marL="0" lvl="0" indent="0" algn="l" rtl="0">
                        <a:spcBef>
                          <a:spcPts val="0"/>
                        </a:spcBef>
                        <a:spcAft>
                          <a:spcPts val="0"/>
                        </a:spcAft>
                        <a:buNone/>
                      </a:pPr>
                      <a:endParaRPr sz="1100">
                        <a:solidFill>
                          <a:schemeClr val="dk1"/>
                        </a:solidFill>
                        <a:latin typeface="Quicksand"/>
                        <a:ea typeface="Quicksand"/>
                        <a:cs typeface="Quicksand"/>
                        <a:sym typeface="Quicksand"/>
                      </a:endParaRPr>
                    </a:p>
                  </a:txBody>
                  <a:tcPr marL="91425" marR="91425" marT="91425" marB="91425"/>
                </a:tc>
                <a:extLst>
                  <a:ext uri="{0D108BD9-81ED-4DB2-BD59-A6C34878D82A}">
                    <a16:rowId xmlns:a16="http://schemas.microsoft.com/office/drawing/2014/main" val="10006"/>
                  </a:ext>
                </a:extLst>
              </a:tr>
              <a:tr h="356750">
                <a:tc>
                  <a:txBody>
                    <a:bodyPr/>
                    <a:lstStyle/>
                    <a:p>
                      <a:pPr marL="0" lvl="0" indent="0" algn="l" rtl="0">
                        <a:spcBef>
                          <a:spcPts val="0"/>
                        </a:spcBef>
                        <a:spcAft>
                          <a:spcPts val="0"/>
                        </a:spcAft>
                        <a:buNone/>
                      </a:pPr>
                      <a:r>
                        <a:rPr lang="en-GB" sz="1100">
                          <a:solidFill>
                            <a:schemeClr val="dk1"/>
                          </a:solidFill>
                          <a:latin typeface="Quicksand"/>
                          <a:ea typeface="Quicksand"/>
                          <a:cs typeface="Quicksand"/>
                          <a:sym typeface="Quicksand"/>
                        </a:rPr>
                        <a:t>7.</a:t>
                      </a:r>
                      <a:endParaRPr sz="1100">
                        <a:solidFill>
                          <a:schemeClr val="dk1"/>
                        </a:solidFill>
                        <a:latin typeface="Quicksand"/>
                        <a:ea typeface="Quicksand"/>
                        <a:cs typeface="Quicksand"/>
                        <a:sym typeface="Quicksand"/>
                      </a:endParaRPr>
                    </a:p>
                  </a:txBody>
                  <a:tcPr marL="91425" marR="91425" marT="91425" marB="91425"/>
                </a:tc>
                <a:tc>
                  <a:txBody>
                    <a:bodyPr/>
                    <a:lstStyle/>
                    <a:p>
                      <a:pPr marL="0" lvl="0" indent="0" algn="l" rtl="0">
                        <a:spcBef>
                          <a:spcPts val="0"/>
                        </a:spcBef>
                        <a:spcAft>
                          <a:spcPts val="0"/>
                        </a:spcAft>
                        <a:buNone/>
                      </a:pPr>
                      <a:endParaRPr sz="1100">
                        <a:solidFill>
                          <a:schemeClr val="dk1"/>
                        </a:solidFill>
                        <a:latin typeface="Quicksand"/>
                        <a:ea typeface="Quicksand"/>
                        <a:cs typeface="Quicksand"/>
                        <a:sym typeface="Quicksand"/>
                      </a:endParaRPr>
                    </a:p>
                  </a:txBody>
                  <a:tcPr marL="91425" marR="91425" marT="91425" marB="91425"/>
                </a:tc>
                <a:extLst>
                  <a:ext uri="{0D108BD9-81ED-4DB2-BD59-A6C34878D82A}">
                    <a16:rowId xmlns:a16="http://schemas.microsoft.com/office/drawing/2014/main" val="10007"/>
                  </a:ext>
                </a:extLst>
              </a:tr>
            </a:tbl>
          </a:graphicData>
        </a:graphic>
      </p:graphicFrame>
      <p:sp>
        <p:nvSpPr>
          <p:cNvPr id="110" name="Google Shape;110;p15"/>
          <p:cNvSpPr txBox="1">
            <a:spLocks noGrp="1"/>
          </p:cNvSpPr>
          <p:nvPr>
            <p:ph type="body" idx="4294967295"/>
          </p:nvPr>
        </p:nvSpPr>
        <p:spPr>
          <a:xfrm>
            <a:off x="4705300" y="1415575"/>
            <a:ext cx="4203600" cy="1920000"/>
          </a:xfrm>
          <a:prstGeom prst="rect">
            <a:avLst/>
          </a:prstGeom>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1100"/>
              <a:t> </a:t>
            </a:r>
            <a:endParaRPr sz="1100"/>
          </a:p>
        </p:txBody>
      </p:sp>
      <p:sp>
        <p:nvSpPr>
          <p:cNvPr id="111" name="Google Shape;111;p15"/>
          <p:cNvSpPr txBox="1"/>
          <p:nvPr/>
        </p:nvSpPr>
        <p:spPr>
          <a:xfrm>
            <a:off x="4687050" y="651050"/>
            <a:ext cx="4374300" cy="493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b="1">
                <a:solidFill>
                  <a:schemeClr val="dk1"/>
                </a:solidFill>
                <a:latin typeface="Quicksand"/>
                <a:ea typeface="Quicksand"/>
                <a:cs typeface="Quicksand"/>
                <a:sym typeface="Quicksand"/>
              </a:rPr>
              <a:t>What do you think could be done to help the app meet the success criteria? What other suggestions do you have?</a:t>
            </a:r>
            <a:endParaRPr/>
          </a:p>
          <a:p>
            <a:pPr marL="0" lvl="0" indent="0" algn="l" rtl="0">
              <a:spcBef>
                <a:spcPts val="0"/>
              </a:spcBef>
              <a:spcAft>
                <a:spcPts val="0"/>
              </a:spcAft>
              <a:buNone/>
            </a:pPr>
            <a:endParaRPr sz="1100" b="1">
              <a:solidFill>
                <a:schemeClr val="dk1"/>
              </a:solidFill>
              <a:latin typeface="Quicksand"/>
              <a:ea typeface="Quicksand"/>
              <a:cs typeface="Quicksand"/>
              <a:sym typeface="Quicksand"/>
            </a:endParaRPr>
          </a:p>
        </p:txBody>
      </p:sp>
      <p:sp>
        <p:nvSpPr>
          <p:cNvPr id="112" name="Google Shape;112;p15"/>
          <p:cNvSpPr txBox="1">
            <a:spLocks noGrp="1"/>
          </p:cNvSpPr>
          <p:nvPr>
            <p:ph type="body" idx="4294967295"/>
          </p:nvPr>
        </p:nvSpPr>
        <p:spPr>
          <a:xfrm>
            <a:off x="4700100" y="3885725"/>
            <a:ext cx="4203600" cy="1173600"/>
          </a:xfrm>
          <a:prstGeom prst="rect">
            <a:avLst/>
          </a:prstGeom>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1100"/>
              <a:t> </a:t>
            </a:r>
            <a:endParaRPr sz="1100"/>
          </a:p>
        </p:txBody>
      </p:sp>
      <p:sp>
        <p:nvSpPr>
          <p:cNvPr id="113" name="Google Shape;113;p15"/>
          <p:cNvSpPr txBox="1"/>
          <p:nvPr/>
        </p:nvSpPr>
        <p:spPr>
          <a:xfrm>
            <a:off x="4687050" y="3265700"/>
            <a:ext cx="4366500" cy="343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b="1">
                <a:solidFill>
                  <a:schemeClr val="dk1"/>
                </a:solidFill>
                <a:latin typeface="Quicksand"/>
                <a:ea typeface="Quicksand"/>
                <a:cs typeface="Quicksand"/>
                <a:sym typeface="Quicksand"/>
              </a:rPr>
              <a:t>What do you think users will like most about the app?</a:t>
            </a:r>
            <a:endParaRPr/>
          </a:p>
          <a:p>
            <a:pPr marL="0" lvl="0" indent="0" algn="l" rtl="0">
              <a:spcBef>
                <a:spcPts val="0"/>
              </a:spcBef>
              <a:spcAft>
                <a:spcPts val="0"/>
              </a:spcAft>
              <a:buNone/>
            </a:pPr>
            <a:endParaRPr sz="1100" b="1">
              <a:solidFill>
                <a:schemeClr val="dk1"/>
              </a:solidFill>
              <a:latin typeface="Quicksand"/>
              <a:ea typeface="Quicksand"/>
              <a:cs typeface="Quicksand"/>
              <a:sym typeface="Quicksan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117"/>
        <p:cNvGrpSpPr/>
        <p:nvPr/>
      </p:nvGrpSpPr>
      <p:grpSpPr>
        <a:xfrm>
          <a:off x="0" y="0"/>
          <a:ext cx="0" cy="0"/>
          <a:chOff x="0" y="0"/>
          <a:chExt cx="0" cy="0"/>
        </a:xfrm>
      </p:grpSpPr>
      <p:sp>
        <p:nvSpPr>
          <p:cNvPr id="118" name="Google Shape;118;p16"/>
          <p:cNvSpPr txBox="1">
            <a:spLocks noGrp="1"/>
          </p:cNvSpPr>
          <p:nvPr>
            <p:ph type="title"/>
          </p:nvPr>
        </p:nvSpPr>
        <p:spPr>
          <a:xfrm>
            <a:off x="310900" y="319600"/>
            <a:ext cx="8521200" cy="69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Diary milestone 2</a:t>
            </a:r>
            <a:endParaRPr/>
          </a:p>
        </p:txBody>
      </p:sp>
      <p:sp>
        <p:nvSpPr>
          <p:cNvPr id="119" name="Google Shape;119;p16"/>
          <p:cNvSpPr txBox="1">
            <a:spLocks noGrp="1"/>
          </p:cNvSpPr>
          <p:nvPr>
            <p:ph type="sldNum" idx="12"/>
          </p:nvPr>
        </p:nvSpPr>
        <p:spPr>
          <a:xfrm>
            <a:off x="8832200" y="4829300"/>
            <a:ext cx="311700" cy="31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GB"/>
              <a:t>8</a:t>
            </a:fld>
            <a:endParaRPr/>
          </a:p>
        </p:txBody>
      </p:sp>
      <p:sp>
        <p:nvSpPr>
          <p:cNvPr id="120" name="Google Shape;120;p16"/>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a:t>Milestone 2</a:t>
            </a:r>
            <a:endParaRPr/>
          </a:p>
        </p:txBody>
      </p:sp>
      <p:sp>
        <p:nvSpPr>
          <p:cNvPr id="121" name="Google Shape;121;p16"/>
          <p:cNvSpPr txBox="1">
            <a:spLocks noGrp="1"/>
          </p:cNvSpPr>
          <p:nvPr>
            <p:ph type="body" idx="2"/>
          </p:nvPr>
        </p:nvSpPr>
        <p:spPr>
          <a:xfrm>
            <a:off x="4037250" y="1289300"/>
            <a:ext cx="4795800" cy="2154900"/>
          </a:xfrm>
          <a:prstGeom prst="rect">
            <a:avLst/>
          </a:prstGeom>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1200"/>
              <a:t> </a:t>
            </a:r>
            <a:endParaRPr sz="1200"/>
          </a:p>
        </p:txBody>
      </p:sp>
      <p:sp>
        <p:nvSpPr>
          <p:cNvPr id="122" name="Google Shape;122;p16"/>
          <p:cNvSpPr txBox="1"/>
          <p:nvPr/>
        </p:nvSpPr>
        <p:spPr>
          <a:xfrm>
            <a:off x="4026800" y="548500"/>
            <a:ext cx="4795800" cy="698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b="1">
                <a:solidFill>
                  <a:schemeClr val="dk1"/>
                </a:solidFill>
                <a:latin typeface="Quicksand"/>
                <a:ea typeface="Quicksand"/>
                <a:cs typeface="Quicksand"/>
                <a:sym typeface="Quicksand"/>
              </a:rPr>
              <a:t>What have you achieved this lesson? Don’t forget to include information on anything that went wrong and how you resolved the issues.</a:t>
            </a:r>
            <a:endParaRPr/>
          </a:p>
          <a:p>
            <a:pPr marL="0" lvl="0" indent="0" algn="l" rtl="0">
              <a:spcBef>
                <a:spcPts val="0"/>
              </a:spcBef>
              <a:spcAft>
                <a:spcPts val="0"/>
              </a:spcAft>
              <a:buNone/>
            </a:pPr>
            <a:endParaRPr sz="1100" b="1">
              <a:solidFill>
                <a:schemeClr val="dk1"/>
              </a:solidFill>
              <a:latin typeface="Quicksand"/>
              <a:ea typeface="Quicksand"/>
              <a:cs typeface="Quicksand"/>
              <a:sym typeface="Quicksand"/>
            </a:endParaRPr>
          </a:p>
        </p:txBody>
      </p:sp>
      <p:sp>
        <p:nvSpPr>
          <p:cNvPr id="123" name="Google Shape;123;p16"/>
          <p:cNvSpPr txBox="1"/>
          <p:nvPr/>
        </p:nvSpPr>
        <p:spPr>
          <a:xfrm>
            <a:off x="310900" y="975200"/>
            <a:ext cx="1278900" cy="314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b="1">
                <a:solidFill>
                  <a:schemeClr val="dk1"/>
                </a:solidFill>
                <a:latin typeface="Quicksand"/>
                <a:ea typeface="Quicksand"/>
                <a:cs typeface="Quicksand"/>
                <a:sym typeface="Quicksand"/>
              </a:rPr>
              <a:t>Screenshot</a:t>
            </a:r>
            <a:endParaRPr/>
          </a:p>
        </p:txBody>
      </p:sp>
      <p:sp>
        <p:nvSpPr>
          <p:cNvPr id="124" name="Google Shape;124;p16"/>
          <p:cNvSpPr txBox="1">
            <a:spLocks noGrp="1"/>
          </p:cNvSpPr>
          <p:nvPr>
            <p:ph type="body" idx="2"/>
          </p:nvPr>
        </p:nvSpPr>
        <p:spPr>
          <a:xfrm>
            <a:off x="4032050" y="3835650"/>
            <a:ext cx="4795800" cy="1173600"/>
          </a:xfrm>
          <a:prstGeom prst="rect">
            <a:avLst/>
          </a:prstGeom>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1200"/>
              <a:t> </a:t>
            </a:r>
            <a:endParaRPr sz="1200"/>
          </a:p>
        </p:txBody>
      </p:sp>
      <p:sp>
        <p:nvSpPr>
          <p:cNvPr id="125" name="Google Shape;125;p16"/>
          <p:cNvSpPr txBox="1"/>
          <p:nvPr/>
        </p:nvSpPr>
        <p:spPr>
          <a:xfrm>
            <a:off x="4034600" y="3444225"/>
            <a:ext cx="4780200" cy="343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b="1">
                <a:solidFill>
                  <a:schemeClr val="dk1"/>
                </a:solidFill>
                <a:latin typeface="Quicksand"/>
                <a:ea typeface="Quicksand"/>
                <a:cs typeface="Quicksand"/>
                <a:sym typeface="Quicksand"/>
              </a:rPr>
              <a:t>What do you need to focus on in the next lesson?</a:t>
            </a:r>
            <a:endParaRPr/>
          </a:p>
          <a:p>
            <a:pPr marL="0" lvl="0" indent="0" algn="l" rtl="0">
              <a:spcBef>
                <a:spcPts val="0"/>
              </a:spcBef>
              <a:spcAft>
                <a:spcPts val="0"/>
              </a:spcAft>
              <a:buNone/>
            </a:pPr>
            <a:endParaRPr sz="1100" b="1">
              <a:solidFill>
                <a:schemeClr val="dk1"/>
              </a:solidFill>
              <a:latin typeface="Quicksand"/>
              <a:ea typeface="Quicksand"/>
              <a:cs typeface="Quicksand"/>
              <a:sym typeface="Quicksan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129"/>
        <p:cNvGrpSpPr/>
        <p:nvPr/>
      </p:nvGrpSpPr>
      <p:grpSpPr>
        <a:xfrm>
          <a:off x="0" y="0"/>
          <a:ext cx="0" cy="0"/>
          <a:chOff x="0" y="0"/>
          <a:chExt cx="0" cy="0"/>
        </a:xfrm>
      </p:grpSpPr>
      <p:sp>
        <p:nvSpPr>
          <p:cNvPr id="130" name="Google Shape;130;p17"/>
          <p:cNvSpPr txBox="1">
            <a:spLocks noGrp="1"/>
          </p:cNvSpPr>
          <p:nvPr>
            <p:ph type="title"/>
          </p:nvPr>
        </p:nvSpPr>
        <p:spPr>
          <a:xfrm>
            <a:off x="310900" y="319600"/>
            <a:ext cx="8521200" cy="69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Evaluation</a:t>
            </a:r>
            <a:endParaRPr/>
          </a:p>
        </p:txBody>
      </p:sp>
      <p:sp>
        <p:nvSpPr>
          <p:cNvPr id="131" name="Google Shape;131;p17"/>
          <p:cNvSpPr txBox="1">
            <a:spLocks noGrp="1"/>
          </p:cNvSpPr>
          <p:nvPr>
            <p:ph type="sldNum" idx="12"/>
          </p:nvPr>
        </p:nvSpPr>
        <p:spPr>
          <a:xfrm>
            <a:off x="8832200" y="4829300"/>
            <a:ext cx="311700" cy="31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GB"/>
              <a:t>9</a:t>
            </a:fld>
            <a:endParaRPr/>
          </a:p>
        </p:txBody>
      </p:sp>
      <p:sp>
        <p:nvSpPr>
          <p:cNvPr id="132" name="Google Shape;132;p17"/>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a:t>Project evaluation</a:t>
            </a:r>
            <a:endParaRPr/>
          </a:p>
        </p:txBody>
      </p:sp>
      <p:graphicFrame>
        <p:nvGraphicFramePr>
          <p:cNvPr id="133" name="Google Shape;133;p17"/>
          <p:cNvGraphicFramePr/>
          <p:nvPr>
            <p:extLst>
              <p:ext uri="{D42A27DB-BD31-4B8C-83A1-F6EECF244321}">
                <p14:modId xmlns:p14="http://schemas.microsoft.com/office/powerpoint/2010/main" val="686187767"/>
              </p:ext>
            </p:extLst>
          </p:nvPr>
        </p:nvGraphicFramePr>
        <p:xfrm>
          <a:off x="339375" y="1023200"/>
          <a:ext cx="8414175" cy="3718440"/>
        </p:xfrm>
        <a:graphic>
          <a:graphicData uri="http://schemas.openxmlformats.org/drawingml/2006/table">
            <a:tbl>
              <a:tblPr>
                <a:noFill/>
                <a:tableStyleId>{165E5A3D-ADAD-406B-A25A-1DCBAF47F075}</a:tableStyleId>
              </a:tblPr>
              <a:tblGrid>
                <a:gridCol w="2805500">
                  <a:extLst>
                    <a:ext uri="{9D8B030D-6E8A-4147-A177-3AD203B41FA5}">
                      <a16:colId xmlns:a16="http://schemas.microsoft.com/office/drawing/2014/main" val="20000"/>
                    </a:ext>
                  </a:extLst>
                </a:gridCol>
                <a:gridCol w="5608675">
                  <a:extLst>
                    <a:ext uri="{9D8B030D-6E8A-4147-A177-3AD203B41FA5}">
                      <a16:colId xmlns:a16="http://schemas.microsoft.com/office/drawing/2014/main" val="20001"/>
                    </a:ext>
                  </a:extLst>
                </a:gridCol>
              </a:tblGrid>
              <a:tr h="381000">
                <a:tc>
                  <a:txBody>
                    <a:bodyPr/>
                    <a:lstStyle/>
                    <a:p>
                      <a:pPr marL="0" lvl="0" indent="0" algn="l" rtl="0">
                        <a:spcBef>
                          <a:spcPts val="0"/>
                        </a:spcBef>
                        <a:spcAft>
                          <a:spcPts val="0"/>
                        </a:spcAft>
                        <a:buNone/>
                      </a:pPr>
                      <a:r>
                        <a:rPr lang="en-GB" b="1">
                          <a:solidFill>
                            <a:srgbClr val="5B5BA5"/>
                          </a:solidFill>
                          <a:latin typeface="Quicksand"/>
                          <a:ea typeface="Quicksand"/>
                          <a:cs typeface="Quicksand"/>
                          <a:sym typeface="Quicksand"/>
                        </a:rPr>
                        <a:t>Questions</a:t>
                      </a:r>
                      <a:endParaRPr b="1">
                        <a:solidFill>
                          <a:srgbClr val="5B5BA5"/>
                        </a:solidFill>
                        <a:latin typeface="Quicksand"/>
                        <a:ea typeface="Quicksand"/>
                        <a:cs typeface="Quicksand"/>
                        <a:sym typeface="Quicksand"/>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r>
                        <a:rPr lang="en-GB" b="1">
                          <a:solidFill>
                            <a:srgbClr val="5B5BA5"/>
                          </a:solidFill>
                          <a:latin typeface="Quicksand"/>
                          <a:ea typeface="Quicksand"/>
                          <a:cs typeface="Quicksand"/>
                          <a:sym typeface="Quicksand"/>
                        </a:rPr>
                        <a:t>Responses</a:t>
                      </a:r>
                      <a:endParaRPr b="1">
                        <a:solidFill>
                          <a:srgbClr val="5B5BA5"/>
                        </a:solidFill>
                        <a:latin typeface="Quicksand"/>
                        <a:ea typeface="Quicksand"/>
                        <a:cs typeface="Quicksand"/>
                        <a:sym typeface="Quicksand"/>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GB" dirty="0">
                          <a:solidFill>
                            <a:srgbClr val="5B5BA5"/>
                          </a:solidFill>
                          <a:latin typeface="Quicksand"/>
                          <a:ea typeface="Quicksand"/>
                          <a:cs typeface="Quicksand"/>
                          <a:sym typeface="Quicksand"/>
                        </a:rPr>
                        <a:t>Do you think your app will be successful, and why? (For example, which features do you think will appeal to the audience?)</a:t>
                      </a:r>
                      <a:endParaRPr dirty="0">
                        <a:solidFill>
                          <a:srgbClr val="5B5BA5"/>
                        </a:solidFill>
                        <a:latin typeface="Quicksand"/>
                        <a:ea typeface="Quicksand"/>
                        <a:cs typeface="Quicksand"/>
                        <a:sym typeface="Quicksand"/>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100">
                        <a:solidFill>
                          <a:srgbClr val="5B5BA5"/>
                        </a:solidFill>
                        <a:latin typeface="Quicksand"/>
                        <a:ea typeface="Quicksand"/>
                        <a:cs typeface="Quicksand"/>
                        <a:sym typeface="Quicksand"/>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GB">
                          <a:solidFill>
                            <a:srgbClr val="5B5BA5"/>
                          </a:solidFill>
                          <a:latin typeface="Quicksand"/>
                          <a:ea typeface="Quicksand"/>
                          <a:cs typeface="Quicksand"/>
                          <a:sym typeface="Quicksand"/>
                        </a:rPr>
                        <a:t>Based on the feedback from your user, what do you think could be improved upon if you had had more time?​</a:t>
                      </a:r>
                      <a:endParaRPr>
                        <a:solidFill>
                          <a:srgbClr val="5B5BA5"/>
                        </a:solidFill>
                        <a:latin typeface="Quicksand"/>
                        <a:ea typeface="Quicksand"/>
                        <a:cs typeface="Quicksand"/>
                        <a:sym typeface="Quicksand"/>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100">
                        <a:solidFill>
                          <a:srgbClr val="5B5BA5"/>
                        </a:solidFill>
                        <a:latin typeface="Quicksand"/>
                        <a:ea typeface="Quicksand"/>
                        <a:cs typeface="Quicksand"/>
                        <a:sym typeface="Quicksand"/>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GB">
                          <a:solidFill>
                            <a:srgbClr val="5B5BA5"/>
                          </a:solidFill>
                          <a:latin typeface="Quicksand"/>
                          <a:ea typeface="Quicksand"/>
                          <a:cs typeface="Quicksand"/>
                          <a:sym typeface="Quicksand"/>
                        </a:rPr>
                        <a:t>What additional features would you like to add to the app in the future to help keep people engaged with it?</a:t>
                      </a:r>
                      <a:endParaRPr>
                        <a:solidFill>
                          <a:srgbClr val="5B5BA5"/>
                        </a:solidFill>
                        <a:latin typeface="Quicksand"/>
                        <a:ea typeface="Quicksand"/>
                        <a:cs typeface="Quicksand"/>
                        <a:sym typeface="Quicksand"/>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100" dirty="0">
                        <a:solidFill>
                          <a:srgbClr val="5B5BA5"/>
                        </a:solidFill>
                        <a:latin typeface="Quicksand"/>
                        <a:ea typeface="Quicksand"/>
                        <a:cs typeface="Quicksand"/>
                        <a:sym typeface="Quicksand"/>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cSld>
  <p:clrMapOvr>
    <a:masterClrMapping/>
  </p:clrMapOvr>
</p:sld>
</file>

<file path=ppt/theme/theme1.xml><?xml version="1.0" encoding="utf-8"?>
<a:theme xmlns:a="http://schemas.openxmlformats.org/drawingml/2006/main" name="NCCE Slides">
  <a:themeElements>
    <a:clrScheme name="Simple Light">
      <a:dk1>
        <a:srgbClr val="5B5BA5"/>
      </a:dk1>
      <a:lt1>
        <a:srgbClr val="FFFFFF"/>
      </a:lt1>
      <a:dk2>
        <a:srgbClr val="E9E9F3"/>
      </a:dk2>
      <a:lt2>
        <a:srgbClr val="F2F6FC"/>
      </a:lt2>
      <a:accent1>
        <a:srgbClr val="E9F7FC"/>
      </a:accent1>
      <a:accent2>
        <a:srgbClr val="FFEFDA"/>
      </a:accent2>
      <a:accent3>
        <a:srgbClr val="ECF8F5"/>
      </a:accent3>
      <a:accent4>
        <a:srgbClr val="FEF2F6"/>
      </a:accent4>
      <a:accent5>
        <a:srgbClr val="E6E6EA"/>
      </a:accent5>
      <a:accent6>
        <a:srgbClr val="F0F6ED"/>
      </a:accent6>
      <a:hlink>
        <a:srgbClr val="3197A8"/>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593</Words>
  <Application>Microsoft Office PowerPoint</Application>
  <PresentationFormat>On-screen Show (16:9)</PresentationFormat>
  <Paragraphs>74</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Quicksand</vt:lpstr>
      <vt:lpstr>Arial</vt:lpstr>
      <vt:lpstr>Quicksand Light</vt:lpstr>
      <vt:lpstr>NCCE Slides</vt:lpstr>
      <vt:lpstr>Bourne Grammar Studios</vt:lpstr>
      <vt:lpstr>Virtual Pet</vt:lpstr>
      <vt:lpstr>Project 1: Success criteria</vt:lpstr>
      <vt:lpstr>PowerPoint Presentation</vt:lpstr>
      <vt:lpstr>Decompose the problem</vt:lpstr>
      <vt:lpstr>Diary milestone 1</vt:lpstr>
      <vt:lpstr>Feedback</vt:lpstr>
      <vt:lpstr>Diary milestone 2</vt:lpstr>
      <vt:lpstr>Evaluation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Bourne Grammar Studios</dc:title>
  <cp:lastModifiedBy>James Brown</cp:lastModifiedBy>
  <cp:revision>1</cp:revision>
  <dcterms:modified xsi:type="dcterms:W3CDTF">2021-06-10T10:31:19Z</dcterms:modified>
</cp:coreProperties>
</file>