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Quicksand" panose="020B0604020202020204" charset="0"/>
      <p:regular r:id="rId12"/>
      <p:bold r:id="rId13"/>
    </p:embeddedFont>
    <p:embeddedFont>
      <p:font typeface="Quicksand Light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CF29CA-9B1B-472E-81D4-A616352FC7A5}">
  <a:tblStyle styleId="{50CF29CA-9B1B-472E-81D4-A616352FC7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smartphone-app-news-web-internet-1184883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school-school-supplies-education-1555910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ea948baa0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ea948baa0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Last updated: 01-07-20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Image source: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https://pixabay.com/illustrations/smartphone-app-news-web-internet-1184883</a:t>
            </a:r>
            <a:endParaRPr sz="10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59732e3e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59732e3e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Image source: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https://pixabay.com/vectors/school-school-supplies-education-1555910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59732e3e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59732e3e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59732e3e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59732e3e1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bbcecf24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bbcecf24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bbcecf24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bbcecf24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c2e34b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5c2e34b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5c2e34b0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5c2e34b0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c2d49bf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6c2d49bf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8316875" y="4351925"/>
            <a:ext cx="564300" cy="46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14223" t="14372" r="15015" b="14825"/>
          <a:stretch/>
        </p:blipFill>
        <p:spPr>
          <a:xfrm>
            <a:off x="8255175" y="4304125"/>
            <a:ext cx="694023" cy="69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59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166255" y="576775"/>
            <a:ext cx="877622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5400" dirty="0"/>
              <a:t>Bourne Grammar Studios</a:t>
            </a:r>
            <a:endParaRPr sz="5400" dirty="0"/>
          </a:p>
        </p:txBody>
      </p:sp>
      <p:pic>
        <p:nvPicPr>
          <p:cNvPr id="53" name="Google Shape;5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50950"/>
            <a:ext cx="2949750" cy="379255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9"/>
          <p:cNvSpPr txBox="1"/>
          <p:nvPr/>
        </p:nvSpPr>
        <p:spPr>
          <a:xfrm>
            <a:off x="5007650" y="2448975"/>
            <a:ext cx="2949900" cy="5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KS2 Maths App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8144081" y="4275971"/>
            <a:ext cx="934135" cy="756518"/>
          </a:xfrm>
          <a:prstGeom prst="rect">
            <a:avLst/>
          </a:prstGeom>
          <a:solidFill>
            <a:srgbClr val="E9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KS2 Maths App </a:t>
            </a: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 description</a:t>
            </a: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310900" y="1170125"/>
            <a:ext cx="42780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Learners at KS2 (ages seven to eleven) are expected to know their times tables.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We want an app that KS2 learners can use at home to practise them.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Learners will get to pick different levels of difficulty and be presented with ten questions before being given a final score. The correct answer should be shown after each question.</a:t>
            </a:r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63" name="Google Shape;63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7550" y="798075"/>
            <a:ext cx="3656818" cy="3821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311400" y="24215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 1: Success criteria</a:t>
            </a:r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311400" y="762325"/>
            <a:ext cx="85860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Below are some mandatory success criteria. You should add between two and four additional success criteria that you would like your project to be judged on​.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  <p:sp>
        <p:nvSpPr>
          <p:cNvPr id="71" name="Google Shape;71;p11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Success criteria</a:t>
            </a:r>
            <a:endParaRPr/>
          </a:p>
        </p:txBody>
      </p:sp>
      <p:graphicFrame>
        <p:nvGraphicFramePr>
          <p:cNvPr id="72" name="Google Shape;72;p11"/>
          <p:cNvGraphicFramePr/>
          <p:nvPr/>
        </p:nvGraphicFramePr>
        <p:xfrm>
          <a:off x="396950" y="1541290"/>
          <a:ext cx="8279825" cy="3469380"/>
        </p:xfrm>
        <a:graphic>
          <a:graphicData uri="http://schemas.openxmlformats.org/drawingml/2006/table">
            <a:tbl>
              <a:tblPr>
                <a:noFill/>
                <a:tableStyleId>{50CF29CA-9B1B-472E-81D4-A616352FC7A5}</a:tableStyleId>
              </a:tblPr>
              <a:tblGrid>
                <a:gridCol w="737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Success criterion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Met?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 The app must have a welcome screen and allow the user to select either easy, medium, or hard.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 Each round must ask ten questions.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3. The numbers must be selected at random.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4. Easy mode will test the 1, 2, 5, and 10 times tables.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7.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Screen designs</a:t>
            </a:r>
            <a:endParaRPr/>
          </a:p>
        </p:txBody>
      </p:sp>
      <p:pic>
        <p:nvPicPr>
          <p:cNvPr id="79" name="Google Shape;79;p12"/>
          <p:cNvPicPr preferRelativeResize="0"/>
          <p:nvPr/>
        </p:nvPicPr>
        <p:blipFill rotWithShape="1">
          <a:blip r:embed="rId3">
            <a:alphaModFix/>
          </a:blip>
          <a:srcRect l="27126" t="4527" r="27158" b="4736"/>
          <a:stretch/>
        </p:blipFill>
        <p:spPr>
          <a:xfrm>
            <a:off x="1391250" y="310900"/>
            <a:ext cx="2377526" cy="471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2"/>
          <p:cNvPicPr preferRelativeResize="0"/>
          <p:nvPr/>
        </p:nvPicPr>
        <p:blipFill rotWithShape="1">
          <a:blip r:embed="rId3">
            <a:alphaModFix/>
          </a:blip>
          <a:srcRect l="27126" t="4527" r="27158" b="4736"/>
          <a:stretch/>
        </p:blipFill>
        <p:spPr>
          <a:xfrm>
            <a:off x="5418100" y="310900"/>
            <a:ext cx="2377526" cy="471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310900" y="797675"/>
            <a:ext cx="8522100" cy="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Use the table below to document how you intend to decompose the problem. Don’t overcomplicate this by adding too many steps; remember that each step can be decomposed further, and use your success criteria as a guide to help you.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310950" y="25405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Decompose the problem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Decomposition</a:t>
            </a:r>
            <a:endParaRPr/>
          </a:p>
        </p:txBody>
      </p:sp>
      <p:graphicFrame>
        <p:nvGraphicFramePr>
          <p:cNvPr id="89" name="Google Shape;89;p13"/>
          <p:cNvGraphicFramePr/>
          <p:nvPr/>
        </p:nvGraphicFramePr>
        <p:xfrm>
          <a:off x="310950" y="1646250"/>
          <a:ext cx="8683850" cy="3154500"/>
        </p:xfrm>
        <a:graphic>
          <a:graphicData uri="http://schemas.openxmlformats.org/drawingml/2006/table">
            <a:tbl>
              <a:tblPr>
                <a:noFill/>
                <a:tableStyleId>{50CF29CA-9B1B-472E-81D4-A616352FC7A5}</a:tableStyleId>
              </a:tblPr>
              <a:tblGrid>
                <a:gridCol w="273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Step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Further decomposition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</a:t>
                      </a: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</a:t>
                      </a: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Diary milestone 1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Milestone 1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2"/>
          </p:nvPr>
        </p:nvSpPr>
        <p:spPr>
          <a:xfrm>
            <a:off x="4037250" y="1289300"/>
            <a:ext cx="4795800" cy="2154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98" name="Google Shape;98;p14"/>
          <p:cNvSpPr txBox="1"/>
          <p:nvPr/>
        </p:nvSpPr>
        <p:spPr>
          <a:xfrm>
            <a:off x="4026800" y="548500"/>
            <a:ext cx="47958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have you achieved this lesson? Don’t forget to include information on anything that went wrong and how you resolved the issues.</a:t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310900" y="975200"/>
            <a:ext cx="1340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Screenshot</a:t>
            </a:r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2"/>
          </p:nvPr>
        </p:nvSpPr>
        <p:spPr>
          <a:xfrm>
            <a:off x="4032050" y="3835650"/>
            <a:ext cx="4795800" cy="117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101" name="Google Shape;101;p14"/>
          <p:cNvSpPr txBox="1"/>
          <p:nvPr/>
        </p:nvSpPr>
        <p:spPr>
          <a:xfrm>
            <a:off x="4034600" y="3444225"/>
            <a:ext cx="4780200" cy="3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need to focus on in the next lesson?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Feedback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Peer feedback</a:t>
            </a:r>
            <a:endParaRPr/>
          </a:p>
        </p:txBody>
      </p:sp>
      <p:graphicFrame>
        <p:nvGraphicFramePr>
          <p:cNvPr id="109" name="Google Shape;109;p15"/>
          <p:cNvGraphicFramePr/>
          <p:nvPr/>
        </p:nvGraphicFramePr>
        <p:xfrm>
          <a:off x="345025" y="1186965"/>
          <a:ext cx="4096500" cy="3474480"/>
        </p:xfrm>
        <a:graphic>
          <a:graphicData uri="http://schemas.openxmlformats.org/drawingml/2006/table">
            <a:tbl>
              <a:tblPr>
                <a:noFill/>
                <a:tableStyleId>{50CF29CA-9B1B-472E-81D4-A616352FC7A5}</a:tableStyleId>
              </a:tblPr>
              <a:tblGrid>
                <a:gridCol w="354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Success criterion</a:t>
                      </a:r>
                      <a:endParaRPr sz="1200"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Met?</a:t>
                      </a:r>
                      <a:endParaRPr sz="1200"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 The app must have a welcome screen and allow the user to select either easy, medium, or hard.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 Each round must ask ten questions.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3. The numbers must be selected at random.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4. Easy mode will test the 1, 2, 5, and 10 times tables.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7.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0" name="Google Shape;110;p15"/>
          <p:cNvSpPr txBox="1">
            <a:spLocks noGrp="1"/>
          </p:cNvSpPr>
          <p:nvPr>
            <p:ph type="body" idx="4294967295"/>
          </p:nvPr>
        </p:nvSpPr>
        <p:spPr>
          <a:xfrm>
            <a:off x="4705300" y="1415575"/>
            <a:ext cx="4203600" cy="1920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100"/>
              <a:t> </a:t>
            </a:r>
            <a:endParaRPr sz="1100"/>
          </a:p>
        </p:txBody>
      </p:sp>
      <p:sp>
        <p:nvSpPr>
          <p:cNvPr id="111" name="Google Shape;111;p15"/>
          <p:cNvSpPr txBox="1"/>
          <p:nvPr/>
        </p:nvSpPr>
        <p:spPr>
          <a:xfrm>
            <a:off x="4687050" y="651050"/>
            <a:ext cx="43743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think could be done to help the app meet the success criteria? What other suggestions do you have?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2" name="Google Shape;112;p15"/>
          <p:cNvSpPr txBox="1">
            <a:spLocks noGrp="1"/>
          </p:cNvSpPr>
          <p:nvPr>
            <p:ph type="body" idx="4294967295"/>
          </p:nvPr>
        </p:nvSpPr>
        <p:spPr>
          <a:xfrm>
            <a:off x="4700100" y="3885725"/>
            <a:ext cx="4203600" cy="117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100"/>
              <a:t> </a:t>
            </a:r>
            <a:endParaRPr sz="1100"/>
          </a:p>
        </p:txBody>
      </p:sp>
      <p:sp>
        <p:nvSpPr>
          <p:cNvPr id="113" name="Google Shape;113;p15"/>
          <p:cNvSpPr txBox="1"/>
          <p:nvPr/>
        </p:nvSpPr>
        <p:spPr>
          <a:xfrm>
            <a:off x="4687050" y="3341900"/>
            <a:ext cx="4366500" cy="3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think users will like most about the app?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Diary milestone 2</a:t>
            </a:r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Milestone 2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2"/>
          </p:nvPr>
        </p:nvSpPr>
        <p:spPr>
          <a:xfrm>
            <a:off x="4037250" y="1289300"/>
            <a:ext cx="4795800" cy="2154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122" name="Google Shape;122;p16"/>
          <p:cNvSpPr txBox="1"/>
          <p:nvPr/>
        </p:nvSpPr>
        <p:spPr>
          <a:xfrm>
            <a:off x="4026800" y="548500"/>
            <a:ext cx="47958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have you achieved this lesson? Don’t forget to include information on anything that went wrong and how you resolved the issues.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310900" y="975200"/>
            <a:ext cx="1209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Screenshot</a:t>
            </a: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body" idx="2"/>
          </p:nvPr>
        </p:nvSpPr>
        <p:spPr>
          <a:xfrm>
            <a:off x="4032050" y="3835650"/>
            <a:ext cx="4795800" cy="117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/>
              <a:t> </a:t>
            </a:r>
            <a:endParaRPr sz="1200"/>
          </a:p>
        </p:txBody>
      </p:sp>
      <p:sp>
        <p:nvSpPr>
          <p:cNvPr id="125" name="Google Shape;125;p16"/>
          <p:cNvSpPr txBox="1"/>
          <p:nvPr/>
        </p:nvSpPr>
        <p:spPr>
          <a:xfrm>
            <a:off x="4034600" y="3444225"/>
            <a:ext cx="4780200" cy="3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need to focus on in the next lesson?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Evaluation</a:t>
            </a:r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 evaluation</a:t>
            </a:r>
            <a:endParaRPr/>
          </a:p>
        </p:txBody>
      </p:sp>
      <p:graphicFrame>
        <p:nvGraphicFramePr>
          <p:cNvPr id="133" name="Google Shape;133;p17"/>
          <p:cNvGraphicFramePr/>
          <p:nvPr>
            <p:extLst>
              <p:ext uri="{D42A27DB-BD31-4B8C-83A1-F6EECF244321}">
                <p14:modId xmlns:p14="http://schemas.microsoft.com/office/powerpoint/2010/main" val="2198489073"/>
              </p:ext>
            </p:extLst>
          </p:nvPr>
        </p:nvGraphicFramePr>
        <p:xfrm>
          <a:off x="339375" y="1023200"/>
          <a:ext cx="8414175" cy="3718440"/>
        </p:xfrm>
        <a:graphic>
          <a:graphicData uri="http://schemas.openxmlformats.org/drawingml/2006/table">
            <a:tbl>
              <a:tblPr>
                <a:noFill/>
                <a:tableStyleId>{50CF29CA-9B1B-472E-81D4-A616352FC7A5}</a:tableStyleId>
              </a:tblPr>
              <a:tblGrid>
                <a:gridCol w="280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Questions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Responses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Do you think your app will be successful, and why? (For example, which features do you think will appeal to the audience?)</a:t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Based on the feedback from your user, what do you think could be improved upon if you had had more time?​</a:t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additional features would you like to add to the app in the future to help keep people engaged with it?</a:t>
                      </a: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On-screen Show (16:9)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Quicksand</vt:lpstr>
      <vt:lpstr>Arial</vt:lpstr>
      <vt:lpstr>Quicksand Light</vt:lpstr>
      <vt:lpstr>NCCE Slides</vt:lpstr>
      <vt:lpstr>Bourne Grammar Studios</vt:lpstr>
      <vt:lpstr>KS2 Maths App </vt:lpstr>
      <vt:lpstr>Project 1: Success criteria</vt:lpstr>
      <vt:lpstr>PowerPoint Presentation</vt:lpstr>
      <vt:lpstr>Decompose the problem</vt:lpstr>
      <vt:lpstr>Diary milestone 1</vt:lpstr>
      <vt:lpstr>Feedback</vt:lpstr>
      <vt:lpstr>Diary milestone 2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Bourne Grammar Studios</dc:title>
  <cp:lastModifiedBy>James Brown</cp:lastModifiedBy>
  <cp:revision>1</cp:revision>
  <dcterms:modified xsi:type="dcterms:W3CDTF">2021-06-10T10:30:36Z</dcterms:modified>
</cp:coreProperties>
</file>