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Quicksand" panose="020B0604020202020204" charset="0"/>
      <p:regular r:id="rId12"/>
      <p:bold r:id="rId13"/>
    </p:embeddedFont>
    <p:embeddedFont>
      <p:font typeface="Quicksand Light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2DE673-FC7A-4548-A8CA-5350A73EDF87}">
  <a:tblStyle styleId="{9B2DE673-FC7A-4548-A8CA-5350A73EDF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martphone-app-news-web-internet-118488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ookie-chocolate-chip-blurred-30796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a948baa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a948baa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https://pixabay.com/illustrations/smartphone-app-news-web-internet-1184883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9732e3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59732e3e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https://pixabay.com/vectors/cookie-chocolate-chip-blurred-307960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9732e3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59732e3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f479bc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f479bc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f479bc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f479bc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f479bc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f479bc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f479bc1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5f479bc1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f479bc1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f479bc1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f479bc1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f479bc1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5764" y="576775"/>
            <a:ext cx="8626711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/>
              <a:t>Bourne Grammar Studios</a:t>
            </a:r>
            <a:endParaRPr sz="5400" dirty="0"/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950"/>
            <a:ext cx="2949750" cy="37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5007650" y="2448975"/>
            <a:ext cx="29499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Clicky</a:t>
            </a:r>
            <a:r>
              <a:rPr lang="en-GB" sz="2400" b="1" dirty="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Biscuits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8144081" y="4275971"/>
            <a:ext cx="934135" cy="756518"/>
          </a:xfrm>
          <a:prstGeom prst="rect">
            <a:avLst/>
          </a:prstGeom>
          <a:solidFill>
            <a:srgbClr val="E9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Clicky Biscuits 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Following on from the success of other clicking-based games, this app will allow the user to click on different biscuits that appear on the screen, with each biscuit worth a different number of points. ​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At the end of the game, the user will be presented with their score. ​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​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225" y="1263275"/>
            <a:ext cx="2650074" cy="26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1400" y="24215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3: Success criteria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311400" y="762325"/>
            <a:ext cx="85860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Below are some mandatory success criteria. You should add between two and four additional success criteria that you would like your project to be judged on​.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Success criteria</a:t>
            </a:r>
            <a:endParaRPr/>
          </a:p>
        </p:txBody>
      </p:sp>
      <p:graphicFrame>
        <p:nvGraphicFramePr>
          <p:cNvPr id="72" name="Google Shape;72;p11"/>
          <p:cNvGraphicFramePr/>
          <p:nvPr/>
        </p:nvGraphicFramePr>
        <p:xfrm>
          <a:off x="396950" y="1541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{9B2DE673-FC7A-4548-A8CA-5350A73EDF87}</a:tableStyleId>
              </a:tblPr>
              <a:tblGrid>
                <a:gridCol w="770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App must have a welcome screen with a button to start the game.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increase the score by one every time a biscuit has been clicked.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their score after 15 seconds.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Screen designs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l="27126" t="4527" r="27158" b="4736"/>
          <a:stretch/>
        </p:blipFill>
        <p:spPr>
          <a:xfrm>
            <a:off x="139125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l="27126" t="4527" r="27158" b="4736"/>
          <a:stretch/>
        </p:blipFill>
        <p:spPr>
          <a:xfrm>
            <a:off x="541810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310900" y="797675"/>
            <a:ext cx="85221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Use the table below to document how you intend to decompose the problem. Don’t overcomplicate this by adding too many steps; remember that each step can be decomposed further, and use your success criteria as a guide to help you.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0950" y="25405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Decompose the problem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Decomposition</a:t>
            </a:r>
            <a:endParaRPr/>
          </a:p>
        </p:txBody>
      </p:sp>
      <p:graphicFrame>
        <p:nvGraphicFramePr>
          <p:cNvPr id="89" name="Google Shape;89;p13"/>
          <p:cNvGraphicFramePr/>
          <p:nvPr/>
        </p:nvGraphicFramePr>
        <p:xfrm>
          <a:off x="310950" y="1646250"/>
          <a:ext cx="8683850" cy="3154500"/>
        </p:xfrm>
        <a:graphic>
          <a:graphicData uri="http://schemas.openxmlformats.org/drawingml/2006/table">
            <a:tbl>
              <a:tblPr>
                <a:noFill/>
                <a:tableStyleId>{9B2DE673-FC7A-4548-A8CA-5350A73EDF87}</a:tableStyleId>
              </a:tblPr>
              <a:tblGrid>
                <a:gridCol w="273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Step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Further decomposition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</a:t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</a:t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1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1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037250" y="1289300"/>
            <a:ext cx="4795800" cy="2154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98" name="Google Shape;98;p14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in this lesson? Don’t forget to include information on anything that went wrong and how you resolved the issues.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10900" y="975200"/>
            <a:ext cx="1240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01" name="Google Shape;101;p14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Peer feedback</a:t>
            </a:r>
            <a:endParaRPr/>
          </a:p>
        </p:txBody>
      </p:sp>
      <p:graphicFrame>
        <p:nvGraphicFramePr>
          <p:cNvPr id="109" name="Google Shape;109;p15"/>
          <p:cNvGraphicFramePr/>
          <p:nvPr/>
        </p:nvGraphicFramePr>
        <p:xfrm>
          <a:off x="345025" y="1186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{9B2DE673-FC7A-4548-A8CA-5350A73EDF87}</a:tableStyleId>
              </a:tblPr>
              <a:tblGrid>
                <a:gridCol w="357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sz="11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sz="11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App must have a welcome screen with a button to start the game.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increase the score by one every time a biscuit has been clicked.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their score after 15 seconds.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0" name="Google Shape;110;p15"/>
          <p:cNvSpPr txBox="1">
            <a:spLocks noGrp="1"/>
          </p:cNvSpPr>
          <p:nvPr>
            <p:ph type="body" idx="4294967295"/>
          </p:nvPr>
        </p:nvSpPr>
        <p:spPr>
          <a:xfrm>
            <a:off x="4705300" y="1415575"/>
            <a:ext cx="4203600" cy="1920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  <p:sp>
        <p:nvSpPr>
          <p:cNvPr id="111" name="Google Shape;111;p15"/>
          <p:cNvSpPr txBox="1"/>
          <p:nvPr/>
        </p:nvSpPr>
        <p:spPr>
          <a:xfrm>
            <a:off x="4687050" y="651050"/>
            <a:ext cx="4374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could be done to help the app meet the success criteria? What other suggestions do you have?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294967295"/>
          </p:nvPr>
        </p:nvSpPr>
        <p:spPr>
          <a:xfrm>
            <a:off x="4700100" y="3885725"/>
            <a:ext cx="42036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  <p:sp>
        <p:nvSpPr>
          <p:cNvPr id="113" name="Google Shape;113;p15"/>
          <p:cNvSpPr txBox="1"/>
          <p:nvPr/>
        </p:nvSpPr>
        <p:spPr>
          <a:xfrm>
            <a:off x="4687050" y="3341900"/>
            <a:ext cx="43665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users will like most about the app?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2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2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4037250" y="1365500"/>
            <a:ext cx="4795800" cy="2154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22" name="Google Shape;122;p16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this lesson? Don’t forget to include information on anything that went wrong and how you resolved the issues.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10900" y="975200"/>
            <a:ext cx="1368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4032050" y="3911850"/>
            <a:ext cx="4795800" cy="117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25" name="Google Shape;125;p16"/>
          <p:cNvSpPr txBox="1"/>
          <p:nvPr/>
        </p:nvSpPr>
        <p:spPr>
          <a:xfrm>
            <a:off x="4034600" y="35204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evaluation</a:t>
            </a:r>
            <a:endParaRPr/>
          </a:p>
        </p:txBody>
      </p:sp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3804763398"/>
              </p:ext>
            </p:extLst>
          </p:nvPr>
        </p:nvGraphicFramePr>
        <p:xfrm>
          <a:off x="339375" y="1023200"/>
          <a:ext cx="8414175" cy="3718440"/>
        </p:xfrm>
        <a:graphic>
          <a:graphicData uri="http://schemas.openxmlformats.org/drawingml/2006/table">
            <a:tbl>
              <a:tblPr>
                <a:noFill/>
                <a:tableStyleId>{9B2DE673-FC7A-4548-A8CA-5350A73EDF87}</a:tableStyleId>
              </a:tblPr>
              <a:tblGrid>
                <a:gridCol w="28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Questions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Responses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 you think your app will be successful, and why? (For example, which features do you think will appeal to the audience?)</a:t>
                      </a:r>
                      <a:endParaRPr dirty="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Based on the feedback from your user, what do you think could be improved upon if you had had more time?​</a:t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additional features would you like to add to the app in the future to help keep people engaged with it?</a:t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Quicksand</vt:lpstr>
      <vt:lpstr>Arial</vt:lpstr>
      <vt:lpstr>Quicksand Light</vt:lpstr>
      <vt:lpstr>NCCE Slides</vt:lpstr>
      <vt:lpstr>Bourne Grammar Studios</vt:lpstr>
      <vt:lpstr>Clicky Biscuits </vt:lpstr>
      <vt:lpstr>Project 3: Success criteria</vt:lpstr>
      <vt:lpstr>PowerPoint Presentation</vt:lpstr>
      <vt:lpstr>Decompose the problem</vt:lpstr>
      <vt:lpstr>Diary milestone 1</vt:lpstr>
      <vt:lpstr>Feedback</vt:lpstr>
      <vt:lpstr>Diary milestone 2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Bourne Grammar Studios</dc:title>
  <cp:lastModifiedBy>James Brown</cp:lastModifiedBy>
  <cp:revision>1</cp:revision>
  <dcterms:modified xsi:type="dcterms:W3CDTF">2021-06-10T10:29:46Z</dcterms:modified>
</cp:coreProperties>
</file>