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5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Quicksand Light" panose="020B0604020202020204" charset="0"/>
      <p:regular r:id="rId6"/>
      <p:bold r:id="rId7"/>
    </p:embeddedFont>
    <p:embeddedFont>
      <p:font typeface="Quicksand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9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cce.io/prg3-4-a1-w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cce.io/og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5eb07e6303_3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5eb07e6303_3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latin typeface="Quicksand"/>
                <a:ea typeface="Quicksand"/>
                <a:cs typeface="Quicksand"/>
                <a:sym typeface="Quicksand"/>
              </a:rPr>
              <a:t>Last updated: 01-07-20</a:t>
            </a:r>
            <a:endParaRPr sz="10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latin typeface="Quicksand"/>
                <a:ea typeface="Quicksand"/>
                <a:cs typeface="Quicksand"/>
                <a:sym typeface="Quicksand"/>
              </a:rPr>
              <a:t>This resource is available online at </a:t>
            </a:r>
            <a:r>
              <a:rPr lang="en-GB" sz="1000" u="sng" dirty="0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3"/>
              </a:rPr>
              <a:t>ncce.io/prg3-4-a1-w</a:t>
            </a:r>
            <a:r>
              <a:rPr lang="en-GB" sz="1000" dirty="0">
                <a:latin typeface="Quicksand"/>
                <a:ea typeface="Quicksand"/>
                <a:cs typeface="Quicksand"/>
                <a:sym typeface="Quicksand"/>
              </a:rPr>
              <a:t>. Resources are updated regularly — please check that you are using the latest version.</a:t>
            </a:r>
            <a:endParaRPr sz="10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 </a:t>
            </a:r>
            <a:r>
              <a:rPr lang="en-GB" sz="1000" u="sng" dirty="0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4"/>
              </a:rPr>
              <a:t>ncce.io/</a:t>
            </a:r>
            <a:r>
              <a:rPr lang="en-GB" sz="1000" u="sng" dirty="0" err="1">
                <a:solidFill>
                  <a:schemeClr val="hlink"/>
                </a:solidFill>
                <a:latin typeface="Quicksand"/>
                <a:ea typeface="Quicksand"/>
                <a:cs typeface="Quicksand"/>
                <a:sym typeface="Quicksand"/>
                <a:hlinkClick r:id="rId4"/>
              </a:rPr>
              <a:t>ogl</a:t>
            </a:r>
            <a:r>
              <a:rPr lang="en-GB" sz="1000" dirty="0"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75af49398e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75af49398e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5af49398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5af49398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3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8316875" y="4351925"/>
            <a:ext cx="564300" cy="46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l="14223" t="14372" r="15015" b="14825"/>
          <a:stretch/>
        </p:blipFill>
        <p:spPr>
          <a:xfrm>
            <a:off x="8255175" y="4304125"/>
            <a:ext cx="694023" cy="694026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526875" y="576775"/>
            <a:ext cx="8095800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5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532725" y="2665400"/>
            <a:ext cx="8095800" cy="73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ives / Questions / Lists">
  <p:cSld name="TITLE_4_1_1_1_2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21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2100" cy="7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with heading)">
  <p:cSld name="TITLE_4_1_1_2_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0972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2"/>
          </p:nvPr>
        </p:nvSpPr>
        <p:spPr>
          <a:xfrm>
            <a:off x="310900" y="4117599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and text under (no heading)">
  <p:cSld name="TITLE_4_1_1_1_4_1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10900" y="472000"/>
            <a:ext cx="8521200" cy="3795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310900" y="4282175"/>
            <a:ext cx="85212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image (no text under)">
  <p:cSld name="TITLE_4_1_1_1_3_2_1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200" cy="3811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or Images side by side">
  <p:cSld name="TITLE_4_1_1_1_3_1_1_1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4736600" y="1170100"/>
            <a:ext cx="4096500" cy="36591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">
  <p:cSld name="TITLE_4_1_1_1_1_1_1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450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3600" b="0"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ubTitle" idx="1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1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1155CC">
            <a:alpha val="5590"/>
          </a:srgb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2725"/>
            <a:ext cx="9144000" cy="306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310900" y="310900"/>
            <a:ext cx="8521500" cy="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Quicksand"/>
              <a:buNone/>
              <a:defRPr sz="2800" b="1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0900" y="1017725"/>
            <a:ext cx="8521500" cy="381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icksand"/>
              <a:buChar char="●"/>
              <a:defRPr sz="18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●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"/>
              <a:buChar char="○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"/>
              <a:buChar char="■"/>
              <a:defRPr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lvl="1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lvl="2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lvl="3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lvl="4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lvl="5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lvl="6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lvl="7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lvl="8" algn="ctr" rtl="0">
              <a:buNone/>
              <a:defRPr sz="800">
                <a:solidFill>
                  <a:srgbClr val="494985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96">
          <p15:clr>
            <a:srgbClr val="EA4335"/>
          </p15:clr>
        </p15:guide>
        <p15:guide id="2" orient="horz" pos="196">
          <p15:clr>
            <a:srgbClr val="EA4335"/>
          </p15:clr>
        </p15:guide>
        <p15:guide id="3" orient="horz" pos="641">
          <p15:clr>
            <a:srgbClr val="EA4335"/>
          </p15:clr>
        </p15:guide>
        <p15:guide id="4" pos="2776">
          <p15:clr>
            <a:srgbClr val="EA4335"/>
          </p15:clr>
        </p15:guide>
        <p15:guide id="5" orient="horz" pos="812">
          <p15:clr>
            <a:srgbClr val="EA4335"/>
          </p15:clr>
        </p15:guide>
        <p15:guide id="6" pos="2984">
          <p15:clr>
            <a:srgbClr val="EA4335"/>
          </p15:clr>
        </p15:guide>
        <p15:guide id="7" pos="5564">
          <p15:clr>
            <a:srgbClr val="EA4335"/>
          </p15:clr>
        </p15:guide>
        <p15:guide id="8" orient="horz" pos="2592">
          <p15:clr>
            <a:srgbClr val="EA4335"/>
          </p15:clr>
        </p15:guide>
        <p15:guide id="9" pos="2448">
          <p15:clr>
            <a:srgbClr val="EA4335"/>
          </p15:clr>
        </p15:guide>
        <p15:guide id="10" pos="3312">
          <p15:clr>
            <a:srgbClr val="EA4335"/>
          </p15:clr>
        </p15:guide>
        <p15:guide id="11" orient="horz" pos="3041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526874" y="576775"/>
            <a:ext cx="8693325" cy="20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-GB" sz="5400" dirty="0"/>
              <a:t>Lesson 4 Activity </a:t>
            </a:r>
            <a:r>
              <a:rPr lang="en-GB" sz="5400" dirty="0" smtClean="0"/>
              <a:t>1 - </a:t>
            </a:r>
            <a:r>
              <a:rPr lang="en-GB" sz="5400" dirty="0"/>
              <a:t>Theme park tickets </a:t>
            </a:r>
            <a:r>
              <a:rPr lang="en-GB" sz="5400" dirty="0" smtClean="0"/>
              <a:t>app</a:t>
            </a:r>
            <a:endParaRPr sz="5400" dirty="0"/>
          </a:p>
        </p:txBody>
      </p:sp>
      <p:sp>
        <p:nvSpPr>
          <p:cNvPr id="3" name="Rectangle 2"/>
          <p:cNvSpPr/>
          <p:nvPr/>
        </p:nvSpPr>
        <p:spPr>
          <a:xfrm>
            <a:off x="8229600" y="4260273"/>
            <a:ext cx="789709" cy="796636"/>
          </a:xfrm>
          <a:prstGeom prst="rect">
            <a:avLst/>
          </a:prstGeom>
          <a:solidFill>
            <a:srgbClr val="E9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69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Theme park tickets app</a:t>
            </a:r>
            <a:endParaRPr dirty="0"/>
          </a:p>
        </p:txBody>
      </p:sp>
      <p:sp>
        <p:nvSpPr>
          <p:cNvPr id="59" name="Google Shape;59;p10"/>
          <p:cNvSpPr txBox="1">
            <a:spLocks noGrp="1"/>
          </p:cNvSpPr>
          <p:nvPr>
            <p:ph type="subTitle" idx="3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10900" y="1170124"/>
            <a:ext cx="4096500" cy="365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purpose of this app is to allow the user to enter in the number of adult and child tickets required.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/>
              <a:t>Once the user selects the </a:t>
            </a:r>
            <a:r>
              <a:rPr lang="en-GB" b="1"/>
              <a:t>submit_button</a:t>
            </a:r>
            <a:r>
              <a:rPr lang="en-GB"/>
              <a:t>, the data will be captured and processed and </a:t>
            </a:r>
            <a:r>
              <a:rPr lang="en-GB" b="1"/>
              <a:t>total</a:t>
            </a:r>
            <a:r>
              <a:rPr lang="en-GB"/>
              <a:t> will be displayed in the </a:t>
            </a:r>
            <a:r>
              <a:rPr lang="en-GB" b="1"/>
              <a:t>result_label</a:t>
            </a:r>
            <a:r>
              <a:rPr lang="en-GB"/>
              <a:t>.</a:t>
            </a: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  <p:pic>
        <p:nvPicPr>
          <p:cNvPr id="62" name="Google Shape;62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35998" y="793525"/>
            <a:ext cx="4953652" cy="3659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310900" y="319600"/>
            <a:ext cx="8521200" cy="70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800" b="0"/>
              <a:t>Place the blocks in the correct order to form a working segment of code.</a:t>
            </a:r>
            <a:endParaRPr sz="1800" b="0"/>
          </a:p>
        </p:txBody>
      </p:sp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8832200" y="4829300"/>
            <a:ext cx="311700" cy="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  <p:pic>
        <p:nvPicPr>
          <p:cNvPr id="69" name="Google Shape;69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450" y="1394713"/>
            <a:ext cx="5609901" cy="311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20450" y="3930250"/>
            <a:ext cx="4299492" cy="70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250" y="3031497"/>
            <a:ext cx="4299642" cy="70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68750" y="1394725"/>
            <a:ext cx="2766774" cy="77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97659" y="2184351"/>
            <a:ext cx="4188976" cy="83269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1"/>
          <p:cNvSpPr txBox="1">
            <a:spLocks noGrp="1"/>
          </p:cNvSpPr>
          <p:nvPr>
            <p:ph type="subTitle" idx="2"/>
          </p:nvPr>
        </p:nvSpPr>
        <p:spPr>
          <a:xfrm>
            <a:off x="5257800" y="0"/>
            <a:ext cx="3564900" cy="314100"/>
          </a:xfrm>
          <a:prstGeom prst="rect">
            <a:avLst/>
          </a:prstGeom>
        </p:spPr>
        <p:txBody>
          <a:bodyPr spcFirstLastPara="1" wrap="square" lIns="91425" tIns="91425" rIns="0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Activity 1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CE Slides">
  <a:themeElements>
    <a:clrScheme name="Simple Light">
      <a:dk1>
        <a:srgbClr val="5B5BA5"/>
      </a:dk1>
      <a:lt1>
        <a:srgbClr val="FFFFFF"/>
      </a:lt1>
      <a:dk2>
        <a:srgbClr val="E9E9F3"/>
      </a:dk2>
      <a:lt2>
        <a:srgbClr val="F2F6FC"/>
      </a:lt2>
      <a:accent1>
        <a:srgbClr val="E9F7FC"/>
      </a:accent1>
      <a:accent2>
        <a:srgbClr val="FFEFDA"/>
      </a:accent2>
      <a:accent3>
        <a:srgbClr val="ECF8F5"/>
      </a:accent3>
      <a:accent4>
        <a:srgbClr val="FEF2F6"/>
      </a:accent4>
      <a:accent5>
        <a:srgbClr val="E6E6EA"/>
      </a:accent5>
      <a:accent6>
        <a:srgbClr val="F0F6ED"/>
      </a:accent6>
      <a:hlink>
        <a:srgbClr val="3197A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129</Words>
  <Application>Microsoft Office PowerPoint</Application>
  <PresentationFormat>On-screen Show (16:9)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Quicksand Light</vt:lpstr>
      <vt:lpstr>Quicksand</vt:lpstr>
      <vt:lpstr>NCCE Slides</vt:lpstr>
      <vt:lpstr>Lesson 4 Activity 1 - Theme park tickets app</vt:lpstr>
      <vt:lpstr>Theme park tickets app</vt:lpstr>
      <vt:lpstr>Place the blocks in the correct order to form a working segment of code.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Activity 1 - Theme park tickets app</dc:title>
  <cp:lastModifiedBy>James Brown</cp:lastModifiedBy>
  <cp:revision>1</cp:revision>
  <dcterms:modified xsi:type="dcterms:W3CDTF">2021-06-14T08:20:48Z</dcterms:modified>
</cp:coreProperties>
</file>